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7"/>
  </p:notesMasterIdLst>
  <p:sldIdLst>
    <p:sldId id="256" r:id="rId2"/>
    <p:sldId id="257" r:id="rId3"/>
    <p:sldId id="259" r:id="rId4"/>
    <p:sldId id="266" r:id="rId5"/>
    <p:sldId id="319" r:id="rId6"/>
    <p:sldId id="320" r:id="rId7"/>
    <p:sldId id="321" r:id="rId8"/>
    <p:sldId id="265" r:id="rId9"/>
    <p:sldId id="318" r:id="rId10"/>
    <p:sldId id="317" r:id="rId11"/>
    <p:sldId id="269" r:id="rId12"/>
    <p:sldId id="322" r:id="rId13"/>
    <p:sldId id="323" r:id="rId14"/>
    <p:sldId id="324" r:id="rId15"/>
    <p:sldId id="325" r:id="rId16"/>
    <p:sldId id="333" r:id="rId17"/>
    <p:sldId id="326" r:id="rId18"/>
    <p:sldId id="327" r:id="rId19"/>
    <p:sldId id="328" r:id="rId20"/>
    <p:sldId id="329" r:id="rId21"/>
    <p:sldId id="330" r:id="rId22"/>
    <p:sldId id="331" r:id="rId23"/>
    <p:sldId id="332" r:id="rId24"/>
    <p:sldId id="334" r:id="rId25"/>
    <p:sldId id="260" r:id="rId26"/>
  </p:sldIdLst>
  <p:sldSz cx="9144000" cy="5143500" type="screen16x9"/>
  <p:notesSz cx="6858000" cy="9144000"/>
  <p:embeddedFontLst>
    <p:embeddedFont>
      <p:font typeface="Arimo" panose="020B0604020202020204" charset="0"/>
      <p:regular r:id="rId28"/>
      <p:bold r:id="rId29"/>
      <p:italic r:id="rId30"/>
      <p:boldItalic r:id="rId31"/>
    </p:embeddedFont>
    <p:embeddedFont>
      <p:font typeface="Average" panose="020B0604020202020204" charset="0"/>
      <p:regular r:id="rId32"/>
    </p:embeddedFont>
    <p:embeddedFont>
      <p:font typeface="Bebas Neue" panose="020B0606020202050201" pitchFamily="34" charset="0"/>
      <p:regular r:id="rId33"/>
    </p:embeddedFont>
    <p:embeddedFont>
      <p:font typeface="Kurale"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72">
          <p15:clr>
            <a:srgbClr val="9AA0A6"/>
          </p15:clr>
        </p15:guide>
        <p15:guide id="2" orient="horz" pos="1152">
          <p15:clr>
            <a:srgbClr val="9AA0A6"/>
          </p15:clr>
        </p15:guide>
        <p15:guide id="3" orient="horz" pos="898">
          <p15:clr>
            <a:srgbClr val="9AA0A6"/>
          </p15:clr>
        </p15:guide>
        <p15:guide id="4" orient="horz" pos="1013">
          <p15:clr>
            <a:srgbClr val="9AA0A6"/>
          </p15:clr>
        </p15:guide>
        <p15:guide id="5"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6F2"/>
    <a:srgbClr val="FFFFFF"/>
    <a:srgbClr val="2C79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FEB92-B2B1-4D33-8B43-1FD4851DCA7D}" v="3" dt="2024-06-18T14:16:20.571"/>
    <p1510:client id="{7DBF2F60-2D68-4812-A935-D96A0A48139A}" v="258" dt="2024-06-17T16:51:22.924"/>
  </p1510:revLst>
</p1510:revInfo>
</file>

<file path=ppt/tableStyles.xml><?xml version="1.0" encoding="utf-8"?>
<a:tblStyleLst xmlns:a="http://schemas.openxmlformats.org/drawingml/2006/main" def="{35073EF5-36BF-4A41-854D-CF338F5B3E87}">
  <a:tblStyle styleId="{35073EF5-36BF-4A41-854D-CF338F5B3E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94660"/>
  </p:normalViewPr>
  <p:slideViewPr>
    <p:cSldViewPr snapToGrid="0">
      <p:cViewPr>
        <p:scale>
          <a:sx n="100" d="100"/>
          <a:sy n="100" d="100"/>
        </p:scale>
        <p:origin x="1926" y="810"/>
      </p:cViewPr>
      <p:guideLst>
        <p:guide orient="horz" pos="2772"/>
        <p:guide orient="horz" pos="1152"/>
        <p:guide orient="horz" pos="898"/>
        <p:guide orient="horz" pos="1013"/>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Duc Duy 20225831" userId="9a59e6f3-4738-43a1-96d2-bd6f004b3b0b" providerId="ADAL" clId="{3C2FEB92-B2B1-4D33-8B43-1FD4851DCA7D}"/>
    <pc:docChg chg="custSel addSld delSld modSld delMainMaster">
      <pc:chgData name="Phan Duc Duy 20225831" userId="9a59e6f3-4738-43a1-96d2-bd6f004b3b0b" providerId="ADAL" clId="{3C2FEB92-B2B1-4D33-8B43-1FD4851DCA7D}" dt="2024-06-18T14:17:19.724" v="50" actId="47"/>
      <pc:docMkLst>
        <pc:docMk/>
      </pc:docMkLst>
      <pc:sldChg chg="modSp mod">
        <pc:chgData name="Phan Duc Duy 20225831" userId="9a59e6f3-4738-43a1-96d2-bd6f004b3b0b" providerId="ADAL" clId="{3C2FEB92-B2B1-4D33-8B43-1FD4851DCA7D}" dt="2024-06-18T14:14:27.961" v="1" actId="14100"/>
        <pc:sldMkLst>
          <pc:docMk/>
          <pc:sldMk cId="0" sldId="257"/>
        </pc:sldMkLst>
        <pc:spChg chg="mod">
          <ac:chgData name="Phan Duc Duy 20225831" userId="9a59e6f3-4738-43a1-96d2-bd6f004b3b0b" providerId="ADAL" clId="{3C2FEB92-B2B1-4D33-8B43-1FD4851DCA7D}" dt="2024-06-18T14:14:27.961" v="1" actId="14100"/>
          <ac:spMkLst>
            <pc:docMk/>
            <pc:sldMk cId="0" sldId="257"/>
            <ac:spMk id="317" creationId="{00000000-0000-0000-0000-000000000000}"/>
          </ac:spMkLst>
        </pc:spChg>
      </pc:sldChg>
      <pc:sldChg chg="del">
        <pc:chgData name="Phan Duc Duy 20225831" userId="9a59e6f3-4738-43a1-96d2-bd6f004b3b0b" providerId="ADAL" clId="{3C2FEB92-B2B1-4D33-8B43-1FD4851DCA7D}" dt="2024-06-18T14:17:19.724" v="50" actId="47"/>
        <pc:sldMkLst>
          <pc:docMk/>
          <pc:sldMk cId="0" sldId="258"/>
        </pc:sldMkLst>
      </pc:sldChg>
      <pc:sldChg chg="del">
        <pc:chgData name="Phan Duc Duy 20225831" userId="9a59e6f3-4738-43a1-96d2-bd6f004b3b0b" providerId="ADAL" clId="{3C2FEB92-B2B1-4D33-8B43-1FD4851DCA7D}" dt="2024-06-18T14:17:19.724" v="50" actId="47"/>
        <pc:sldMkLst>
          <pc:docMk/>
          <pc:sldMk cId="0" sldId="261"/>
        </pc:sldMkLst>
      </pc:sldChg>
      <pc:sldChg chg="del">
        <pc:chgData name="Phan Duc Duy 20225831" userId="9a59e6f3-4738-43a1-96d2-bd6f004b3b0b" providerId="ADAL" clId="{3C2FEB92-B2B1-4D33-8B43-1FD4851DCA7D}" dt="2024-06-18T14:17:19.724" v="50" actId="47"/>
        <pc:sldMkLst>
          <pc:docMk/>
          <pc:sldMk cId="0" sldId="262"/>
        </pc:sldMkLst>
      </pc:sldChg>
      <pc:sldChg chg="del">
        <pc:chgData name="Phan Duc Duy 20225831" userId="9a59e6f3-4738-43a1-96d2-bd6f004b3b0b" providerId="ADAL" clId="{3C2FEB92-B2B1-4D33-8B43-1FD4851DCA7D}" dt="2024-06-18T14:17:19.724" v="50" actId="47"/>
        <pc:sldMkLst>
          <pc:docMk/>
          <pc:sldMk cId="0" sldId="263"/>
        </pc:sldMkLst>
      </pc:sldChg>
      <pc:sldChg chg="del">
        <pc:chgData name="Phan Duc Duy 20225831" userId="9a59e6f3-4738-43a1-96d2-bd6f004b3b0b" providerId="ADAL" clId="{3C2FEB92-B2B1-4D33-8B43-1FD4851DCA7D}" dt="2024-06-18T14:17:19.724" v="50" actId="47"/>
        <pc:sldMkLst>
          <pc:docMk/>
          <pc:sldMk cId="0" sldId="264"/>
        </pc:sldMkLst>
      </pc:sldChg>
      <pc:sldChg chg="del">
        <pc:chgData name="Phan Duc Duy 20225831" userId="9a59e6f3-4738-43a1-96d2-bd6f004b3b0b" providerId="ADAL" clId="{3C2FEB92-B2B1-4D33-8B43-1FD4851DCA7D}" dt="2024-06-18T14:17:19.724" v="50" actId="47"/>
        <pc:sldMkLst>
          <pc:docMk/>
          <pc:sldMk cId="0" sldId="267"/>
        </pc:sldMkLst>
      </pc:sldChg>
      <pc:sldChg chg="del">
        <pc:chgData name="Phan Duc Duy 20225831" userId="9a59e6f3-4738-43a1-96d2-bd6f004b3b0b" providerId="ADAL" clId="{3C2FEB92-B2B1-4D33-8B43-1FD4851DCA7D}" dt="2024-06-18T14:17:19.724" v="50" actId="47"/>
        <pc:sldMkLst>
          <pc:docMk/>
          <pc:sldMk cId="0" sldId="268"/>
        </pc:sldMkLst>
      </pc:sldChg>
      <pc:sldChg chg="del">
        <pc:chgData name="Phan Duc Duy 20225831" userId="9a59e6f3-4738-43a1-96d2-bd6f004b3b0b" providerId="ADAL" clId="{3C2FEB92-B2B1-4D33-8B43-1FD4851DCA7D}" dt="2024-06-18T14:17:19.724" v="50" actId="47"/>
        <pc:sldMkLst>
          <pc:docMk/>
          <pc:sldMk cId="0" sldId="270"/>
        </pc:sldMkLst>
      </pc:sldChg>
      <pc:sldChg chg="del">
        <pc:chgData name="Phan Duc Duy 20225831" userId="9a59e6f3-4738-43a1-96d2-bd6f004b3b0b" providerId="ADAL" clId="{3C2FEB92-B2B1-4D33-8B43-1FD4851DCA7D}" dt="2024-06-18T14:17:19.724" v="50" actId="47"/>
        <pc:sldMkLst>
          <pc:docMk/>
          <pc:sldMk cId="0" sldId="271"/>
        </pc:sldMkLst>
      </pc:sldChg>
      <pc:sldChg chg="del">
        <pc:chgData name="Phan Duc Duy 20225831" userId="9a59e6f3-4738-43a1-96d2-bd6f004b3b0b" providerId="ADAL" clId="{3C2FEB92-B2B1-4D33-8B43-1FD4851DCA7D}" dt="2024-06-18T14:17:19.724" v="50" actId="47"/>
        <pc:sldMkLst>
          <pc:docMk/>
          <pc:sldMk cId="0" sldId="272"/>
        </pc:sldMkLst>
      </pc:sldChg>
      <pc:sldChg chg="del">
        <pc:chgData name="Phan Duc Duy 20225831" userId="9a59e6f3-4738-43a1-96d2-bd6f004b3b0b" providerId="ADAL" clId="{3C2FEB92-B2B1-4D33-8B43-1FD4851DCA7D}" dt="2024-06-18T14:17:19.724" v="50" actId="47"/>
        <pc:sldMkLst>
          <pc:docMk/>
          <pc:sldMk cId="0" sldId="273"/>
        </pc:sldMkLst>
      </pc:sldChg>
      <pc:sldChg chg="del">
        <pc:chgData name="Phan Duc Duy 20225831" userId="9a59e6f3-4738-43a1-96d2-bd6f004b3b0b" providerId="ADAL" clId="{3C2FEB92-B2B1-4D33-8B43-1FD4851DCA7D}" dt="2024-06-18T14:17:19.724" v="50" actId="47"/>
        <pc:sldMkLst>
          <pc:docMk/>
          <pc:sldMk cId="0" sldId="274"/>
        </pc:sldMkLst>
      </pc:sldChg>
      <pc:sldChg chg="del">
        <pc:chgData name="Phan Duc Duy 20225831" userId="9a59e6f3-4738-43a1-96d2-bd6f004b3b0b" providerId="ADAL" clId="{3C2FEB92-B2B1-4D33-8B43-1FD4851DCA7D}" dt="2024-06-18T14:17:19.724" v="50" actId="47"/>
        <pc:sldMkLst>
          <pc:docMk/>
          <pc:sldMk cId="0" sldId="275"/>
        </pc:sldMkLst>
      </pc:sldChg>
      <pc:sldChg chg="del">
        <pc:chgData name="Phan Duc Duy 20225831" userId="9a59e6f3-4738-43a1-96d2-bd6f004b3b0b" providerId="ADAL" clId="{3C2FEB92-B2B1-4D33-8B43-1FD4851DCA7D}" dt="2024-06-18T14:17:19.724" v="50" actId="47"/>
        <pc:sldMkLst>
          <pc:docMk/>
          <pc:sldMk cId="0" sldId="276"/>
        </pc:sldMkLst>
      </pc:sldChg>
      <pc:sldChg chg="del">
        <pc:chgData name="Phan Duc Duy 20225831" userId="9a59e6f3-4738-43a1-96d2-bd6f004b3b0b" providerId="ADAL" clId="{3C2FEB92-B2B1-4D33-8B43-1FD4851DCA7D}" dt="2024-06-18T14:17:19.724" v="50" actId="47"/>
        <pc:sldMkLst>
          <pc:docMk/>
          <pc:sldMk cId="0" sldId="277"/>
        </pc:sldMkLst>
      </pc:sldChg>
      <pc:sldChg chg="del">
        <pc:chgData name="Phan Duc Duy 20225831" userId="9a59e6f3-4738-43a1-96d2-bd6f004b3b0b" providerId="ADAL" clId="{3C2FEB92-B2B1-4D33-8B43-1FD4851DCA7D}" dt="2024-06-18T14:17:19.724" v="50" actId="47"/>
        <pc:sldMkLst>
          <pc:docMk/>
          <pc:sldMk cId="0" sldId="278"/>
        </pc:sldMkLst>
      </pc:sldChg>
      <pc:sldChg chg="del">
        <pc:chgData name="Phan Duc Duy 20225831" userId="9a59e6f3-4738-43a1-96d2-bd6f004b3b0b" providerId="ADAL" clId="{3C2FEB92-B2B1-4D33-8B43-1FD4851DCA7D}" dt="2024-06-18T14:17:19.724" v="50" actId="47"/>
        <pc:sldMkLst>
          <pc:docMk/>
          <pc:sldMk cId="0" sldId="279"/>
        </pc:sldMkLst>
      </pc:sldChg>
      <pc:sldChg chg="del">
        <pc:chgData name="Phan Duc Duy 20225831" userId="9a59e6f3-4738-43a1-96d2-bd6f004b3b0b" providerId="ADAL" clId="{3C2FEB92-B2B1-4D33-8B43-1FD4851DCA7D}" dt="2024-06-18T14:17:19.724" v="50" actId="47"/>
        <pc:sldMkLst>
          <pc:docMk/>
          <pc:sldMk cId="0" sldId="280"/>
        </pc:sldMkLst>
      </pc:sldChg>
      <pc:sldChg chg="del">
        <pc:chgData name="Phan Duc Duy 20225831" userId="9a59e6f3-4738-43a1-96d2-bd6f004b3b0b" providerId="ADAL" clId="{3C2FEB92-B2B1-4D33-8B43-1FD4851DCA7D}" dt="2024-06-18T14:17:19.724" v="50" actId="47"/>
        <pc:sldMkLst>
          <pc:docMk/>
          <pc:sldMk cId="0" sldId="281"/>
        </pc:sldMkLst>
      </pc:sldChg>
      <pc:sldChg chg="del">
        <pc:chgData name="Phan Duc Duy 20225831" userId="9a59e6f3-4738-43a1-96d2-bd6f004b3b0b" providerId="ADAL" clId="{3C2FEB92-B2B1-4D33-8B43-1FD4851DCA7D}" dt="2024-06-18T14:17:19.724" v="50" actId="47"/>
        <pc:sldMkLst>
          <pc:docMk/>
          <pc:sldMk cId="0" sldId="282"/>
        </pc:sldMkLst>
      </pc:sldChg>
      <pc:sldChg chg="del">
        <pc:chgData name="Phan Duc Duy 20225831" userId="9a59e6f3-4738-43a1-96d2-bd6f004b3b0b" providerId="ADAL" clId="{3C2FEB92-B2B1-4D33-8B43-1FD4851DCA7D}" dt="2024-06-18T14:17:19.724" v="50" actId="47"/>
        <pc:sldMkLst>
          <pc:docMk/>
          <pc:sldMk cId="0" sldId="283"/>
        </pc:sldMkLst>
      </pc:sldChg>
      <pc:sldChg chg="del">
        <pc:chgData name="Phan Duc Duy 20225831" userId="9a59e6f3-4738-43a1-96d2-bd6f004b3b0b" providerId="ADAL" clId="{3C2FEB92-B2B1-4D33-8B43-1FD4851DCA7D}" dt="2024-06-18T14:17:19.724" v="50" actId="47"/>
        <pc:sldMkLst>
          <pc:docMk/>
          <pc:sldMk cId="0" sldId="284"/>
        </pc:sldMkLst>
      </pc:sldChg>
      <pc:sldChg chg="del">
        <pc:chgData name="Phan Duc Duy 20225831" userId="9a59e6f3-4738-43a1-96d2-bd6f004b3b0b" providerId="ADAL" clId="{3C2FEB92-B2B1-4D33-8B43-1FD4851DCA7D}" dt="2024-06-18T14:17:19.724" v="50" actId="47"/>
        <pc:sldMkLst>
          <pc:docMk/>
          <pc:sldMk cId="0" sldId="285"/>
        </pc:sldMkLst>
      </pc:sldChg>
      <pc:sldChg chg="del">
        <pc:chgData name="Phan Duc Duy 20225831" userId="9a59e6f3-4738-43a1-96d2-bd6f004b3b0b" providerId="ADAL" clId="{3C2FEB92-B2B1-4D33-8B43-1FD4851DCA7D}" dt="2024-06-18T14:17:19.724" v="50" actId="47"/>
        <pc:sldMkLst>
          <pc:docMk/>
          <pc:sldMk cId="0" sldId="286"/>
        </pc:sldMkLst>
      </pc:sldChg>
      <pc:sldChg chg="del">
        <pc:chgData name="Phan Duc Duy 20225831" userId="9a59e6f3-4738-43a1-96d2-bd6f004b3b0b" providerId="ADAL" clId="{3C2FEB92-B2B1-4D33-8B43-1FD4851DCA7D}" dt="2024-06-18T14:17:19.724" v="50" actId="47"/>
        <pc:sldMkLst>
          <pc:docMk/>
          <pc:sldMk cId="0" sldId="287"/>
        </pc:sldMkLst>
      </pc:sldChg>
      <pc:sldChg chg="del">
        <pc:chgData name="Phan Duc Duy 20225831" userId="9a59e6f3-4738-43a1-96d2-bd6f004b3b0b" providerId="ADAL" clId="{3C2FEB92-B2B1-4D33-8B43-1FD4851DCA7D}" dt="2024-06-18T14:17:19.724" v="50" actId="47"/>
        <pc:sldMkLst>
          <pc:docMk/>
          <pc:sldMk cId="0" sldId="288"/>
        </pc:sldMkLst>
      </pc:sldChg>
      <pc:sldChg chg="del">
        <pc:chgData name="Phan Duc Duy 20225831" userId="9a59e6f3-4738-43a1-96d2-bd6f004b3b0b" providerId="ADAL" clId="{3C2FEB92-B2B1-4D33-8B43-1FD4851DCA7D}" dt="2024-06-18T14:17:19.724" v="50" actId="47"/>
        <pc:sldMkLst>
          <pc:docMk/>
          <pc:sldMk cId="0" sldId="289"/>
        </pc:sldMkLst>
      </pc:sldChg>
      <pc:sldChg chg="del">
        <pc:chgData name="Phan Duc Duy 20225831" userId="9a59e6f3-4738-43a1-96d2-bd6f004b3b0b" providerId="ADAL" clId="{3C2FEB92-B2B1-4D33-8B43-1FD4851DCA7D}" dt="2024-06-18T14:17:19.724" v="50" actId="47"/>
        <pc:sldMkLst>
          <pc:docMk/>
          <pc:sldMk cId="0" sldId="290"/>
        </pc:sldMkLst>
      </pc:sldChg>
      <pc:sldChg chg="del">
        <pc:chgData name="Phan Duc Duy 20225831" userId="9a59e6f3-4738-43a1-96d2-bd6f004b3b0b" providerId="ADAL" clId="{3C2FEB92-B2B1-4D33-8B43-1FD4851DCA7D}" dt="2024-06-18T14:17:19.724" v="50" actId="47"/>
        <pc:sldMkLst>
          <pc:docMk/>
          <pc:sldMk cId="0" sldId="291"/>
        </pc:sldMkLst>
      </pc:sldChg>
      <pc:sldChg chg="del">
        <pc:chgData name="Phan Duc Duy 20225831" userId="9a59e6f3-4738-43a1-96d2-bd6f004b3b0b" providerId="ADAL" clId="{3C2FEB92-B2B1-4D33-8B43-1FD4851DCA7D}" dt="2024-06-18T14:17:19.724" v="50" actId="47"/>
        <pc:sldMkLst>
          <pc:docMk/>
          <pc:sldMk cId="0" sldId="292"/>
        </pc:sldMkLst>
      </pc:sldChg>
      <pc:sldChg chg="del">
        <pc:chgData name="Phan Duc Duy 20225831" userId="9a59e6f3-4738-43a1-96d2-bd6f004b3b0b" providerId="ADAL" clId="{3C2FEB92-B2B1-4D33-8B43-1FD4851DCA7D}" dt="2024-06-18T14:17:19.724" v="50" actId="47"/>
        <pc:sldMkLst>
          <pc:docMk/>
          <pc:sldMk cId="0" sldId="293"/>
        </pc:sldMkLst>
      </pc:sldChg>
      <pc:sldChg chg="del">
        <pc:chgData name="Phan Duc Duy 20225831" userId="9a59e6f3-4738-43a1-96d2-bd6f004b3b0b" providerId="ADAL" clId="{3C2FEB92-B2B1-4D33-8B43-1FD4851DCA7D}" dt="2024-06-18T14:17:19.724" v="50" actId="47"/>
        <pc:sldMkLst>
          <pc:docMk/>
          <pc:sldMk cId="0" sldId="294"/>
        </pc:sldMkLst>
      </pc:sldChg>
      <pc:sldChg chg="del">
        <pc:chgData name="Phan Duc Duy 20225831" userId="9a59e6f3-4738-43a1-96d2-bd6f004b3b0b" providerId="ADAL" clId="{3C2FEB92-B2B1-4D33-8B43-1FD4851DCA7D}" dt="2024-06-18T14:17:19.724" v="50" actId="47"/>
        <pc:sldMkLst>
          <pc:docMk/>
          <pc:sldMk cId="0" sldId="295"/>
        </pc:sldMkLst>
      </pc:sldChg>
      <pc:sldChg chg="del">
        <pc:chgData name="Phan Duc Duy 20225831" userId="9a59e6f3-4738-43a1-96d2-bd6f004b3b0b" providerId="ADAL" clId="{3C2FEB92-B2B1-4D33-8B43-1FD4851DCA7D}" dt="2024-06-18T14:17:19.724" v="50" actId="47"/>
        <pc:sldMkLst>
          <pc:docMk/>
          <pc:sldMk cId="0" sldId="296"/>
        </pc:sldMkLst>
      </pc:sldChg>
      <pc:sldChg chg="del">
        <pc:chgData name="Phan Duc Duy 20225831" userId="9a59e6f3-4738-43a1-96d2-bd6f004b3b0b" providerId="ADAL" clId="{3C2FEB92-B2B1-4D33-8B43-1FD4851DCA7D}" dt="2024-06-18T14:17:19.724" v="50" actId="47"/>
        <pc:sldMkLst>
          <pc:docMk/>
          <pc:sldMk cId="0" sldId="297"/>
        </pc:sldMkLst>
      </pc:sldChg>
      <pc:sldChg chg="del">
        <pc:chgData name="Phan Duc Duy 20225831" userId="9a59e6f3-4738-43a1-96d2-bd6f004b3b0b" providerId="ADAL" clId="{3C2FEB92-B2B1-4D33-8B43-1FD4851DCA7D}" dt="2024-06-18T14:17:19.724" v="50" actId="47"/>
        <pc:sldMkLst>
          <pc:docMk/>
          <pc:sldMk cId="0" sldId="298"/>
        </pc:sldMkLst>
      </pc:sldChg>
      <pc:sldChg chg="del">
        <pc:chgData name="Phan Duc Duy 20225831" userId="9a59e6f3-4738-43a1-96d2-bd6f004b3b0b" providerId="ADAL" clId="{3C2FEB92-B2B1-4D33-8B43-1FD4851DCA7D}" dt="2024-06-18T14:17:19.724" v="50" actId="47"/>
        <pc:sldMkLst>
          <pc:docMk/>
          <pc:sldMk cId="0" sldId="299"/>
        </pc:sldMkLst>
      </pc:sldChg>
      <pc:sldChg chg="del">
        <pc:chgData name="Phan Duc Duy 20225831" userId="9a59e6f3-4738-43a1-96d2-bd6f004b3b0b" providerId="ADAL" clId="{3C2FEB92-B2B1-4D33-8B43-1FD4851DCA7D}" dt="2024-06-18T14:17:19.724" v="50" actId="47"/>
        <pc:sldMkLst>
          <pc:docMk/>
          <pc:sldMk cId="0" sldId="300"/>
        </pc:sldMkLst>
      </pc:sldChg>
      <pc:sldChg chg="del">
        <pc:chgData name="Phan Duc Duy 20225831" userId="9a59e6f3-4738-43a1-96d2-bd6f004b3b0b" providerId="ADAL" clId="{3C2FEB92-B2B1-4D33-8B43-1FD4851DCA7D}" dt="2024-06-18T14:17:19.724" v="50" actId="47"/>
        <pc:sldMkLst>
          <pc:docMk/>
          <pc:sldMk cId="0" sldId="301"/>
        </pc:sldMkLst>
      </pc:sldChg>
      <pc:sldChg chg="del">
        <pc:chgData name="Phan Duc Duy 20225831" userId="9a59e6f3-4738-43a1-96d2-bd6f004b3b0b" providerId="ADAL" clId="{3C2FEB92-B2B1-4D33-8B43-1FD4851DCA7D}" dt="2024-06-18T14:17:19.724" v="50" actId="47"/>
        <pc:sldMkLst>
          <pc:docMk/>
          <pc:sldMk cId="0" sldId="302"/>
        </pc:sldMkLst>
      </pc:sldChg>
      <pc:sldChg chg="del">
        <pc:chgData name="Phan Duc Duy 20225831" userId="9a59e6f3-4738-43a1-96d2-bd6f004b3b0b" providerId="ADAL" clId="{3C2FEB92-B2B1-4D33-8B43-1FD4851DCA7D}" dt="2024-06-18T14:17:19.724" v="50" actId="47"/>
        <pc:sldMkLst>
          <pc:docMk/>
          <pc:sldMk cId="0" sldId="303"/>
        </pc:sldMkLst>
      </pc:sldChg>
      <pc:sldChg chg="del">
        <pc:chgData name="Phan Duc Duy 20225831" userId="9a59e6f3-4738-43a1-96d2-bd6f004b3b0b" providerId="ADAL" clId="{3C2FEB92-B2B1-4D33-8B43-1FD4851DCA7D}" dt="2024-06-18T14:17:19.724" v="50" actId="47"/>
        <pc:sldMkLst>
          <pc:docMk/>
          <pc:sldMk cId="0" sldId="304"/>
        </pc:sldMkLst>
      </pc:sldChg>
      <pc:sldChg chg="del">
        <pc:chgData name="Phan Duc Duy 20225831" userId="9a59e6f3-4738-43a1-96d2-bd6f004b3b0b" providerId="ADAL" clId="{3C2FEB92-B2B1-4D33-8B43-1FD4851DCA7D}" dt="2024-06-18T14:17:19.724" v="50" actId="47"/>
        <pc:sldMkLst>
          <pc:docMk/>
          <pc:sldMk cId="0" sldId="305"/>
        </pc:sldMkLst>
      </pc:sldChg>
      <pc:sldChg chg="del">
        <pc:chgData name="Phan Duc Duy 20225831" userId="9a59e6f3-4738-43a1-96d2-bd6f004b3b0b" providerId="ADAL" clId="{3C2FEB92-B2B1-4D33-8B43-1FD4851DCA7D}" dt="2024-06-18T14:17:19.724" v="50" actId="47"/>
        <pc:sldMkLst>
          <pc:docMk/>
          <pc:sldMk cId="0" sldId="306"/>
        </pc:sldMkLst>
      </pc:sldChg>
      <pc:sldChg chg="del">
        <pc:chgData name="Phan Duc Duy 20225831" userId="9a59e6f3-4738-43a1-96d2-bd6f004b3b0b" providerId="ADAL" clId="{3C2FEB92-B2B1-4D33-8B43-1FD4851DCA7D}" dt="2024-06-18T14:17:19.724" v="50" actId="47"/>
        <pc:sldMkLst>
          <pc:docMk/>
          <pc:sldMk cId="0" sldId="307"/>
        </pc:sldMkLst>
      </pc:sldChg>
      <pc:sldChg chg="del">
        <pc:chgData name="Phan Duc Duy 20225831" userId="9a59e6f3-4738-43a1-96d2-bd6f004b3b0b" providerId="ADAL" clId="{3C2FEB92-B2B1-4D33-8B43-1FD4851DCA7D}" dt="2024-06-18T14:17:19.724" v="50" actId="47"/>
        <pc:sldMkLst>
          <pc:docMk/>
          <pc:sldMk cId="0" sldId="308"/>
        </pc:sldMkLst>
      </pc:sldChg>
      <pc:sldChg chg="del">
        <pc:chgData name="Phan Duc Duy 20225831" userId="9a59e6f3-4738-43a1-96d2-bd6f004b3b0b" providerId="ADAL" clId="{3C2FEB92-B2B1-4D33-8B43-1FD4851DCA7D}" dt="2024-06-18T14:17:19.724" v="50" actId="47"/>
        <pc:sldMkLst>
          <pc:docMk/>
          <pc:sldMk cId="0" sldId="309"/>
        </pc:sldMkLst>
      </pc:sldChg>
      <pc:sldChg chg="del">
        <pc:chgData name="Phan Duc Duy 20225831" userId="9a59e6f3-4738-43a1-96d2-bd6f004b3b0b" providerId="ADAL" clId="{3C2FEB92-B2B1-4D33-8B43-1FD4851DCA7D}" dt="2024-06-18T14:17:19.724" v="50" actId="47"/>
        <pc:sldMkLst>
          <pc:docMk/>
          <pc:sldMk cId="0" sldId="310"/>
        </pc:sldMkLst>
      </pc:sldChg>
      <pc:sldChg chg="del">
        <pc:chgData name="Phan Duc Duy 20225831" userId="9a59e6f3-4738-43a1-96d2-bd6f004b3b0b" providerId="ADAL" clId="{3C2FEB92-B2B1-4D33-8B43-1FD4851DCA7D}" dt="2024-06-18T14:17:19.724" v="50" actId="47"/>
        <pc:sldMkLst>
          <pc:docMk/>
          <pc:sldMk cId="0" sldId="311"/>
        </pc:sldMkLst>
      </pc:sldChg>
      <pc:sldChg chg="del">
        <pc:chgData name="Phan Duc Duy 20225831" userId="9a59e6f3-4738-43a1-96d2-bd6f004b3b0b" providerId="ADAL" clId="{3C2FEB92-B2B1-4D33-8B43-1FD4851DCA7D}" dt="2024-06-18T14:17:19.724" v="50" actId="47"/>
        <pc:sldMkLst>
          <pc:docMk/>
          <pc:sldMk cId="0" sldId="312"/>
        </pc:sldMkLst>
      </pc:sldChg>
      <pc:sldChg chg="del">
        <pc:chgData name="Phan Duc Duy 20225831" userId="9a59e6f3-4738-43a1-96d2-bd6f004b3b0b" providerId="ADAL" clId="{3C2FEB92-B2B1-4D33-8B43-1FD4851DCA7D}" dt="2024-06-18T14:17:19.724" v="50" actId="47"/>
        <pc:sldMkLst>
          <pc:docMk/>
          <pc:sldMk cId="0" sldId="313"/>
        </pc:sldMkLst>
      </pc:sldChg>
      <pc:sldChg chg="del">
        <pc:chgData name="Phan Duc Duy 20225831" userId="9a59e6f3-4738-43a1-96d2-bd6f004b3b0b" providerId="ADAL" clId="{3C2FEB92-B2B1-4D33-8B43-1FD4851DCA7D}" dt="2024-06-18T14:17:19.724" v="50" actId="47"/>
        <pc:sldMkLst>
          <pc:docMk/>
          <pc:sldMk cId="0" sldId="314"/>
        </pc:sldMkLst>
      </pc:sldChg>
      <pc:sldChg chg="del">
        <pc:chgData name="Phan Duc Duy 20225831" userId="9a59e6f3-4738-43a1-96d2-bd6f004b3b0b" providerId="ADAL" clId="{3C2FEB92-B2B1-4D33-8B43-1FD4851DCA7D}" dt="2024-06-18T14:17:19.724" v="50" actId="47"/>
        <pc:sldMkLst>
          <pc:docMk/>
          <pc:sldMk cId="0" sldId="315"/>
        </pc:sldMkLst>
      </pc:sldChg>
      <pc:sldChg chg="del">
        <pc:chgData name="Phan Duc Duy 20225831" userId="9a59e6f3-4738-43a1-96d2-bd6f004b3b0b" providerId="ADAL" clId="{3C2FEB92-B2B1-4D33-8B43-1FD4851DCA7D}" dt="2024-06-18T14:17:19.724" v="50" actId="47"/>
        <pc:sldMkLst>
          <pc:docMk/>
          <pc:sldMk cId="0" sldId="316"/>
        </pc:sldMkLst>
      </pc:sldChg>
      <pc:sldChg chg="addSp delSp modSp add mod">
        <pc:chgData name="Phan Duc Duy 20225831" userId="9a59e6f3-4738-43a1-96d2-bd6f004b3b0b" providerId="ADAL" clId="{3C2FEB92-B2B1-4D33-8B43-1FD4851DCA7D}" dt="2024-06-18T14:17:03.893" v="49" actId="207"/>
        <pc:sldMkLst>
          <pc:docMk/>
          <pc:sldMk cId="3292990894" sldId="334"/>
        </pc:sldMkLst>
        <pc:spChg chg="add del mod">
          <ac:chgData name="Phan Duc Duy 20225831" userId="9a59e6f3-4738-43a1-96d2-bd6f004b3b0b" providerId="ADAL" clId="{3C2FEB92-B2B1-4D33-8B43-1FD4851DCA7D}" dt="2024-06-18T14:16:20.571" v="16"/>
          <ac:spMkLst>
            <pc:docMk/>
            <pc:sldMk cId="3292990894" sldId="334"/>
            <ac:spMk id="4" creationId="{3FFB46CC-C64C-C8F5-7BA2-E40117CE3B20}"/>
          </ac:spMkLst>
        </pc:spChg>
        <pc:spChg chg="mod">
          <ac:chgData name="Phan Duc Duy 20225831" userId="9a59e6f3-4738-43a1-96d2-bd6f004b3b0b" providerId="ADAL" clId="{3C2FEB92-B2B1-4D33-8B43-1FD4851DCA7D}" dt="2024-06-18T14:17:03.893" v="49" actId="207"/>
          <ac:spMkLst>
            <pc:docMk/>
            <pc:sldMk cId="3292990894" sldId="334"/>
            <ac:spMk id="588" creationId="{00000000-0000-0000-0000-000000000000}"/>
          </ac:spMkLst>
        </pc:spChg>
        <pc:picChg chg="add del mod">
          <ac:chgData name="Phan Duc Duy 20225831" userId="9a59e6f3-4738-43a1-96d2-bd6f004b3b0b" providerId="ADAL" clId="{3C2FEB92-B2B1-4D33-8B43-1FD4851DCA7D}" dt="2024-06-18T14:16:20.571" v="16"/>
          <ac:picMkLst>
            <pc:docMk/>
            <pc:sldMk cId="3292990894" sldId="334"/>
            <ac:picMk id="3" creationId="{D5949DA9-3BDC-2094-F809-472BE195F534}"/>
          </ac:picMkLst>
        </pc:picChg>
        <pc:picChg chg="mod">
          <ac:chgData name="Phan Duc Duy 20225831" userId="9a59e6f3-4738-43a1-96d2-bd6f004b3b0b" providerId="ADAL" clId="{3C2FEB92-B2B1-4D33-8B43-1FD4851DCA7D}" dt="2024-06-18T14:16:20.571" v="16"/>
          <ac:picMkLst>
            <pc:docMk/>
            <pc:sldMk cId="3292990894" sldId="334"/>
            <ac:picMk id="5" creationId="{8A164B7D-6101-2313-45C7-6BD7276DE7B9}"/>
          </ac:picMkLst>
        </pc:picChg>
        <pc:picChg chg="del">
          <ac:chgData name="Phan Duc Duy 20225831" userId="9a59e6f3-4738-43a1-96d2-bd6f004b3b0b" providerId="ADAL" clId="{3C2FEB92-B2B1-4D33-8B43-1FD4851DCA7D}" dt="2024-06-18T14:15:37.811" v="3" actId="478"/>
          <ac:picMkLst>
            <pc:docMk/>
            <pc:sldMk cId="3292990894" sldId="334"/>
            <ac:picMk id="21" creationId="{B2131E4A-139B-483A-B1BE-303F2B396340}"/>
          </ac:picMkLst>
        </pc:picChg>
      </pc:sldChg>
      <pc:sldMasterChg chg="delSldLayout">
        <pc:chgData name="Phan Duc Duy 20225831" userId="9a59e6f3-4738-43a1-96d2-bd6f004b3b0b" providerId="ADAL" clId="{3C2FEB92-B2B1-4D33-8B43-1FD4851DCA7D}" dt="2024-06-18T14:17:19.724" v="50" actId="47"/>
        <pc:sldMasterMkLst>
          <pc:docMk/>
          <pc:sldMasterMk cId="0" sldId="2147483684"/>
        </pc:sldMasterMkLst>
        <pc:sldLayoutChg chg="del">
          <pc:chgData name="Phan Duc Duy 20225831" userId="9a59e6f3-4738-43a1-96d2-bd6f004b3b0b" providerId="ADAL" clId="{3C2FEB92-B2B1-4D33-8B43-1FD4851DCA7D}" dt="2024-06-18T14:17:19.724" v="50" actId="47"/>
          <pc:sldLayoutMkLst>
            <pc:docMk/>
            <pc:sldMasterMk cId="0" sldId="2147483684"/>
            <pc:sldLayoutMk cId="0" sldId="2147483650"/>
          </pc:sldLayoutMkLst>
        </pc:sldLayoutChg>
        <pc:sldLayoutChg chg="del">
          <pc:chgData name="Phan Duc Duy 20225831" userId="9a59e6f3-4738-43a1-96d2-bd6f004b3b0b" providerId="ADAL" clId="{3C2FEB92-B2B1-4D33-8B43-1FD4851DCA7D}" dt="2024-06-18T14:17:19.724" v="50" actId="47"/>
          <pc:sldLayoutMkLst>
            <pc:docMk/>
            <pc:sldMasterMk cId="0" sldId="2147483684"/>
            <pc:sldLayoutMk cId="0" sldId="2147483654"/>
          </pc:sldLayoutMkLst>
        </pc:sldLayoutChg>
        <pc:sldLayoutChg chg="del">
          <pc:chgData name="Phan Duc Duy 20225831" userId="9a59e6f3-4738-43a1-96d2-bd6f004b3b0b" providerId="ADAL" clId="{3C2FEB92-B2B1-4D33-8B43-1FD4851DCA7D}" dt="2024-06-18T14:17:19.724" v="50" actId="47"/>
          <pc:sldLayoutMkLst>
            <pc:docMk/>
            <pc:sldMasterMk cId="0" sldId="2147483684"/>
            <pc:sldLayoutMk cId="0" sldId="2147483656"/>
          </pc:sldLayoutMkLst>
        </pc:sldLayoutChg>
        <pc:sldLayoutChg chg="del">
          <pc:chgData name="Phan Duc Duy 20225831" userId="9a59e6f3-4738-43a1-96d2-bd6f004b3b0b" providerId="ADAL" clId="{3C2FEB92-B2B1-4D33-8B43-1FD4851DCA7D}" dt="2024-06-18T14:17:19.724" v="50" actId="47"/>
          <pc:sldLayoutMkLst>
            <pc:docMk/>
            <pc:sldMasterMk cId="0" sldId="2147483684"/>
            <pc:sldLayoutMk cId="0" sldId="2147483657"/>
          </pc:sldLayoutMkLst>
        </pc:sldLayoutChg>
        <pc:sldLayoutChg chg="del">
          <pc:chgData name="Phan Duc Duy 20225831" userId="9a59e6f3-4738-43a1-96d2-bd6f004b3b0b" providerId="ADAL" clId="{3C2FEB92-B2B1-4D33-8B43-1FD4851DCA7D}" dt="2024-06-18T14:17:19.724" v="50" actId="47"/>
          <pc:sldLayoutMkLst>
            <pc:docMk/>
            <pc:sldMasterMk cId="0" sldId="2147483684"/>
            <pc:sldLayoutMk cId="0" sldId="2147483666"/>
          </pc:sldLayoutMkLst>
        </pc:sldLayoutChg>
        <pc:sldLayoutChg chg="del">
          <pc:chgData name="Phan Duc Duy 20225831" userId="9a59e6f3-4738-43a1-96d2-bd6f004b3b0b" providerId="ADAL" clId="{3C2FEB92-B2B1-4D33-8B43-1FD4851DCA7D}" dt="2024-06-18T14:17:19.724" v="50" actId="47"/>
          <pc:sldLayoutMkLst>
            <pc:docMk/>
            <pc:sldMasterMk cId="0" sldId="2147483684"/>
            <pc:sldLayoutMk cId="0" sldId="2147483668"/>
          </pc:sldLayoutMkLst>
        </pc:sldLayoutChg>
        <pc:sldLayoutChg chg="del">
          <pc:chgData name="Phan Duc Duy 20225831" userId="9a59e6f3-4738-43a1-96d2-bd6f004b3b0b" providerId="ADAL" clId="{3C2FEB92-B2B1-4D33-8B43-1FD4851DCA7D}" dt="2024-06-18T14:17:19.724" v="50" actId="47"/>
          <pc:sldLayoutMkLst>
            <pc:docMk/>
            <pc:sldMasterMk cId="0" sldId="2147483684"/>
            <pc:sldLayoutMk cId="0" sldId="2147483669"/>
          </pc:sldLayoutMkLst>
        </pc:sldLayoutChg>
        <pc:sldLayoutChg chg="del">
          <pc:chgData name="Phan Duc Duy 20225831" userId="9a59e6f3-4738-43a1-96d2-bd6f004b3b0b" providerId="ADAL" clId="{3C2FEB92-B2B1-4D33-8B43-1FD4851DCA7D}" dt="2024-06-18T14:17:19.724" v="50" actId="47"/>
          <pc:sldLayoutMkLst>
            <pc:docMk/>
            <pc:sldMasterMk cId="0" sldId="2147483684"/>
            <pc:sldLayoutMk cId="0" sldId="2147483670"/>
          </pc:sldLayoutMkLst>
        </pc:sldLayoutChg>
        <pc:sldLayoutChg chg="del">
          <pc:chgData name="Phan Duc Duy 20225831" userId="9a59e6f3-4738-43a1-96d2-bd6f004b3b0b" providerId="ADAL" clId="{3C2FEB92-B2B1-4D33-8B43-1FD4851DCA7D}" dt="2024-06-18T14:17:19.724" v="50" actId="47"/>
          <pc:sldLayoutMkLst>
            <pc:docMk/>
            <pc:sldMasterMk cId="0" sldId="2147483684"/>
            <pc:sldLayoutMk cId="0" sldId="2147483673"/>
          </pc:sldLayoutMkLst>
        </pc:sldLayoutChg>
        <pc:sldLayoutChg chg="del">
          <pc:chgData name="Phan Duc Duy 20225831" userId="9a59e6f3-4738-43a1-96d2-bd6f004b3b0b" providerId="ADAL" clId="{3C2FEB92-B2B1-4D33-8B43-1FD4851DCA7D}" dt="2024-06-18T14:17:19.724" v="50" actId="47"/>
          <pc:sldLayoutMkLst>
            <pc:docMk/>
            <pc:sldMasterMk cId="0" sldId="2147483684"/>
            <pc:sldLayoutMk cId="0" sldId="2147483676"/>
          </pc:sldLayoutMkLst>
        </pc:sldLayoutChg>
        <pc:sldLayoutChg chg="del">
          <pc:chgData name="Phan Duc Duy 20225831" userId="9a59e6f3-4738-43a1-96d2-bd6f004b3b0b" providerId="ADAL" clId="{3C2FEB92-B2B1-4D33-8B43-1FD4851DCA7D}" dt="2024-06-18T14:17:19.724" v="50" actId="47"/>
          <pc:sldLayoutMkLst>
            <pc:docMk/>
            <pc:sldMasterMk cId="0" sldId="2147483684"/>
            <pc:sldLayoutMk cId="0" sldId="2147483677"/>
          </pc:sldLayoutMkLst>
        </pc:sldLayoutChg>
      </pc:sldMasterChg>
      <pc:sldMasterChg chg="del delSldLayout">
        <pc:chgData name="Phan Duc Duy 20225831" userId="9a59e6f3-4738-43a1-96d2-bd6f004b3b0b" providerId="ADAL" clId="{3C2FEB92-B2B1-4D33-8B43-1FD4851DCA7D}" dt="2024-06-18T14:17:19.724" v="50" actId="47"/>
        <pc:sldMasterMkLst>
          <pc:docMk/>
          <pc:sldMasterMk cId="0" sldId="2147483685"/>
        </pc:sldMasterMkLst>
        <pc:sldLayoutChg chg="del">
          <pc:chgData name="Phan Duc Duy 20225831" userId="9a59e6f3-4738-43a1-96d2-bd6f004b3b0b" providerId="ADAL" clId="{3C2FEB92-B2B1-4D33-8B43-1FD4851DCA7D}" dt="2024-06-18T14:17:19.724" v="50" actId="47"/>
          <pc:sldLayoutMkLst>
            <pc:docMk/>
            <pc:sldMasterMk cId="0" sldId="2147483685"/>
            <pc:sldLayoutMk cId="0" sldId="2147483680"/>
          </pc:sldLayoutMkLst>
        </pc:sldLayoutChg>
        <pc:sldLayoutChg chg="del">
          <pc:chgData name="Phan Duc Duy 20225831" userId="9a59e6f3-4738-43a1-96d2-bd6f004b3b0b" providerId="ADAL" clId="{3C2FEB92-B2B1-4D33-8B43-1FD4851DCA7D}" dt="2024-06-18T14:17:19.724" v="50" actId="47"/>
          <pc:sldLayoutMkLst>
            <pc:docMk/>
            <pc:sldMasterMk cId="0" sldId="2147483685"/>
            <pc:sldLayoutMk cId="0" sldId="2147483681"/>
          </pc:sldLayoutMkLst>
        </pc:sldLayoutChg>
      </pc:sldMasterChg>
      <pc:sldMasterChg chg="del delSldLayout">
        <pc:chgData name="Phan Duc Duy 20225831" userId="9a59e6f3-4738-43a1-96d2-bd6f004b3b0b" providerId="ADAL" clId="{3C2FEB92-B2B1-4D33-8B43-1FD4851DCA7D}" dt="2024-06-18T14:17:19.724" v="50" actId="47"/>
        <pc:sldMasterMkLst>
          <pc:docMk/>
          <pc:sldMasterMk cId="0" sldId="2147483686"/>
        </pc:sldMasterMkLst>
        <pc:sldLayoutChg chg="del">
          <pc:chgData name="Phan Duc Duy 20225831" userId="9a59e6f3-4738-43a1-96d2-bd6f004b3b0b" providerId="ADAL" clId="{3C2FEB92-B2B1-4D33-8B43-1FD4851DCA7D}" dt="2024-06-18T14:17:19.724" v="50" actId="47"/>
          <pc:sldLayoutMkLst>
            <pc:docMk/>
            <pc:sldMasterMk cId="0" sldId="2147483686"/>
            <pc:sldLayoutMk cId="0" sldId="2147483682"/>
          </pc:sldLayoutMkLst>
        </pc:sldLayoutChg>
        <pc:sldLayoutChg chg="del">
          <pc:chgData name="Phan Duc Duy 20225831" userId="9a59e6f3-4738-43a1-96d2-bd6f004b3b0b" providerId="ADAL" clId="{3C2FEB92-B2B1-4D33-8B43-1FD4851DCA7D}" dt="2024-06-18T14:17:19.724" v="50" actId="47"/>
          <pc:sldLayoutMkLst>
            <pc:docMk/>
            <pc:sldMasterMk cId="0" sldId="2147483686"/>
            <pc:sldLayoutMk cId="0"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21ab9606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21ab9606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155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f46d73634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f46d73634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3bc77e11f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3bc77e11f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73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f46d73634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f46d73634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170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3a5682834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3a5682834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581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221ab9606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221ab9606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070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221ab960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221ab960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295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21ab9606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21ab9606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129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221ab960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221ab960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289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221ab9606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221ab9606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366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21ab9606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221ab9606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3bfb27053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3bfb27053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047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21ab9606b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21ab9606b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687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3bfb27053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3bfb27053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209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221ab9606b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221ab9606b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580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21ab9606b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21ab9606b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997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21ab9606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21ab9606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21ab9606b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21ab9606b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21ab9606b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21ab9606b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221ab9606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221ab9606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995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221ab9606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221ab9606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95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3bc77e11f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3bc77e11f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804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46d7363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f46d7363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221ab9606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221ab9606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990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03250" y="860475"/>
            <a:ext cx="3932700" cy="2807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5600">
                <a:latin typeface="Average"/>
                <a:ea typeface="Average"/>
                <a:cs typeface="Average"/>
                <a:sym typeface="Aver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03250" y="3873525"/>
            <a:ext cx="4438200" cy="409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sz="1800">
                <a:solidFill>
                  <a:schemeClr val="dk1"/>
                </a:solidFill>
                <a:latin typeface="Arimo"/>
                <a:ea typeface="Arimo"/>
                <a:cs typeface="Arimo"/>
                <a:sym typeface="Arimo"/>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1" name="Google Shape;11;p2"/>
          <p:cNvSpPr/>
          <p:nvPr/>
        </p:nvSpPr>
        <p:spPr>
          <a:xfrm>
            <a:off x="7591123" y="-3549611"/>
            <a:ext cx="6402103" cy="568914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38208">
            <a:off x="-4266104" y="2948429"/>
            <a:ext cx="7471605" cy="47717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2">
    <p:bg>
      <p:bgPr>
        <a:solidFill>
          <a:schemeClr val="dk2"/>
        </a:solidFill>
        <a:effectLst/>
      </p:bgPr>
    </p:bg>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1769525" y="2602875"/>
            <a:ext cx="5604900" cy="10608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600"/>
              <a:buNone/>
              <a:defRPr sz="6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8" name="Google Shape;108;p15"/>
          <p:cNvSpPr txBox="1">
            <a:spLocks noGrp="1"/>
          </p:cNvSpPr>
          <p:nvPr>
            <p:ph type="title" idx="2" hasCustomPrompt="1"/>
          </p:nvPr>
        </p:nvSpPr>
        <p:spPr>
          <a:xfrm>
            <a:off x="3096600" y="553700"/>
            <a:ext cx="2950800" cy="177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3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9" name="Google Shape;109;p15"/>
          <p:cNvSpPr txBox="1">
            <a:spLocks noGrp="1"/>
          </p:cNvSpPr>
          <p:nvPr>
            <p:ph type="subTitle" idx="1"/>
          </p:nvPr>
        </p:nvSpPr>
        <p:spPr>
          <a:xfrm>
            <a:off x="2271450" y="3663575"/>
            <a:ext cx="4601100" cy="4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0" name="Google Shape;110;p15"/>
          <p:cNvPicPr preferRelativeResize="0"/>
          <p:nvPr/>
        </p:nvPicPr>
        <p:blipFill rotWithShape="1">
          <a:blip r:embed="rId2">
            <a:alphaModFix/>
          </a:blip>
          <a:srcRect/>
          <a:stretch/>
        </p:blipFill>
        <p:spPr>
          <a:xfrm>
            <a:off x="7641423" y="4031775"/>
            <a:ext cx="2158474" cy="2181426"/>
          </a:xfrm>
          <a:prstGeom prst="rect">
            <a:avLst/>
          </a:prstGeom>
          <a:noFill/>
          <a:ln>
            <a:noFill/>
          </a:ln>
        </p:spPr>
      </p:pic>
      <p:pic>
        <p:nvPicPr>
          <p:cNvPr id="111" name="Google Shape;111;p15"/>
          <p:cNvPicPr preferRelativeResize="0"/>
          <p:nvPr/>
        </p:nvPicPr>
        <p:blipFill rotWithShape="1">
          <a:blip r:embed="rId3">
            <a:alphaModFix/>
          </a:blip>
          <a:srcRect/>
          <a:stretch/>
        </p:blipFill>
        <p:spPr>
          <a:xfrm rot="2243117">
            <a:off x="-1202852" y="-1211512"/>
            <a:ext cx="3155302" cy="3188873"/>
          </a:xfrm>
          <a:prstGeom prst="rect">
            <a:avLst/>
          </a:prstGeom>
          <a:noFill/>
          <a:ln>
            <a:noFill/>
          </a:ln>
        </p:spPr>
      </p:pic>
      <p:pic>
        <p:nvPicPr>
          <p:cNvPr id="112" name="Google Shape;112;p15"/>
          <p:cNvPicPr preferRelativeResize="0"/>
          <p:nvPr/>
        </p:nvPicPr>
        <p:blipFill rotWithShape="1">
          <a:blip r:embed="rId4">
            <a:alphaModFix/>
          </a:blip>
          <a:srcRect/>
          <a:stretch/>
        </p:blipFill>
        <p:spPr>
          <a:xfrm rot="-3599994">
            <a:off x="-580964" y="3682524"/>
            <a:ext cx="1911527" cy="1931850"/>
          </a:xfrm>
          <a:prstGeom prst="rect">
            <a:avLst/>
          </a:prstGeom>
          <a:noFill/>
          <a:ln>
            <a:noFill/>
          </a:ln>
        </p:spPr>
      </p:pic>
      <p:pic>
        <p:nvPicPr>
          <p:cNvPr id="113" name="Google Shape;113;p15"/>
          <p:cNvPicPr preferRelativeResize="0"/>
          <p:nvPr/>
        </p:nvPicPr>
        <p:blipFill rotWithShape="1">
          <a:blip r:embed="rId4">
            <a:alphaModFix/>
          </a:blip>
          <a:srcRect/>
          <a:stretch/>
        </p:blipFill>
        <p:spPr>
          <a:xfrm rot="-5692648">
            <a:off x="7515523" y="-881986"/>
            <a:ext cx="3067357" cy="30999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2_1">
    <p:bg>
      <p:bgPr>
        <a:solidFill>
          <a:schemeClr val="dk2"/>
        </a:solidFill>
        <a:effectLst/>
      </p:bgPr>
    </p:bg>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2379650" y="2526675"/>
            <a:ext cx="5791500" cy="10608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600"/>
              <a:buNone/>
              <a:defRPr sz="6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 name="Google Shape;116;p16"/>
          <p:cNvSpPr txBox="1">
            <a:spLocks noGrp="1"/>
          </p:cNvSpPr>
          <p:nvPr>
            <p:ph type="title" idx="2" hasCustomPrompt="1"/>
          </p:nvPr>
        </p:nvSpPr>
        <p:spPr>
          <a:xfrm>
            <a:off x="5571550" y="611200"/>
            <a:ext cx="2599800" cy="194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13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7" name="Google Shape;117;p16"/>
          <p:cNvSpPr txBox="1">
            <a:spLocks noGrp="1"/>
          </p:cNvSpPr>
          <p:nvPr>
            <p:ph type="subTitle" idx="1"/>
          </p:nvPr>
        </p:nvSpPr>
        <p:spPr>
          <a:xfrm>
            <a:off x="3570250" y="3587375"/>
            <a:ext cx="4601100" cy="4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8" name="Google Shape;118;p16"/>
          <p:cNvPicPr preferRelativeResize="0"/>
          <p:nvPr/>
        </p:nvPicPr>
        <p:blipFill rotWithShape="1">
          <a:blip r:embed="rId2">
            <a:alphaModFix/>
          </a:blip>
          <a:srcRect/>
          <a:stretch/>
        </p:blipFill>
        <p:spPr>
          <a:xfrm>
            <a:off x="-373435" y="1297660"/>
            <a:ext cx="2599801" cy="2627441"/>
          </a:xfrm>
          <a:prstGeom prst="rect">
            <a:avLst/>
          </a:prstGeom>
          <a:noFill/>
          <a:ln>
            <a:noFill/>
          </a:ln>
        </p:spPr>
      </p:pic>
      <p:pic>
        <p:nvPicPr>
          <p:cNvPr id="119" name="Google Shape;119;p16"/>
          <p:cNvPicPr preferRelativeResize="0"/>
          <p:nvPr/>
        </p:nvPicPr>
        <p:blipFill rotWithShape="1">
          <a:blip r:embed="rId3">
            <a:alphaModFix/>
          </a:blip>
          <a:srcRect/>
          <a:stretch/>
        </p:blipFill>
        <p:spPr>
          <a:xfrm rot="2243116">
            <a:off x="-1939509" y="2801839"/>
            <a:ext cx="4258272" cy="4303575"/>
          </a:xfrm>
          <a:prstGeom prst="rect">
            <a:avLst/>
          </a:prstGeom>
          <a:noFill/>
          <a:ln>
            <a:noFill/>
          </a:ln>
        </p:spPr>
      </p:pic>
      <p:pic>
        <p:nvPicPr>
          <p:cNvPr id="120" name="Google Shape;120;p16"/>
          <p:cNvPicPr preferRelativeResize="0"/>
          <p:nvPr/>
        </p:nvPicPr>
        <p:blipFill rotWithShape="1">
          <a:blip r:embed="rId4">
            <a:alphaModFix/>
          </a:blip>
          <a:srcRect/>
          <a:stretch/>
        </p:blipFill>
        <p:spPr>
          <a:xfrm rot="-5692648">
            <a:off x="-253835" y="-930792"/>
            <a:ext cx="2599802" cy="262744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121"/>
        <p:cNvGrpSpPr/>
        <p:nvPr/>
      </p:nvGrpSpPr>
      <p:grpSpPr>
        <a:xfrm>
          <a:off x="0" y="0"/>
          <a:ext cx="0" cy="0"/>
          <a:chOff x="0" y="0"/>
          <a:chExt cx="0" cy="0"/>
        </a:xfrm>
      </p:grpSpPr>
      <p:sp>
        <p:nvSpPr>
          <p:cNvPr id="122" name="Google Shape;122;p17"/>
          <p:cNvSpPr/>
          <p:nvPr/>
        </p:nvSpPr>
        <p:spPr>
          <a:xfrm rot="-10561792" flipH="1">
            <a:off x="4516646" y="-3364382"/>
            <a:ext cx="7471605" cy="47717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rot="10800000" flipH="1">
            <a:off x="-3497425" y="3932034"/>
            <a:ext cx="5020120" cy="446106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124" name="Google Shape;12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25" name="Google Shape;125;p17"/>
          <p:cNvPicPr preferRelativeResize="0"/>
          <p:nvPr/>
        </p:nvPicPr>
        <p:blipFill>
          <a:blip r:embed="rId2">
            <a:alphaModFix/>
          </a:blip>
          <a:stretch>
            <a:fillRect/>
          </a:stretch>
        </p:blipFill>
        <p:spPr>
          <a:xfrm rot="-4710581">
            <a:off x="8125816" y="-773803"/>
            <a:ext cx="2331945" cy="2356731"/>
          </a:xfrm>
          <a:prstGeom prst="rect">
            <a:avLst/>
          </a:prstGeom>
          <a:noFill/>
          <a:ln>
            <a:noFill/>
          </a:ln>
        </p:spPr>
      </p:pic>
      <p:pic>
        <p:nvPicPr>
          <p:cNvPr id="126" name="Google Shape;126;p17"/>
          <p:cNvPicPr preferRelativeResize="0"/>
          <p:nvPr/>
        </p:nvPicPr>
        <p:blipFill>
          <a:blip r:embed="rId3">
            <a:alphaModFix/>
          </a:blip>
          <a:stretch>
            <a:fillRect/>
          </a:stretch>
        </p:blipFill>
        <p:spPr>
          <a:xfrm>
            <a:off x="113426" y="1436129"/>
            <a:ext cx="602350" cy="60827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127"/>
        <p:cNvGrpSpPr/>
        <p:nvPr/>
      </p:nvGrpSpPr>
      <p:grpSpPr>
        <a:xfrm>
          <a:off x="0" y="0"/>
          <a:ext cx="0" cy="0"/>
          <a:chOff x="0" y="0"/>
          <a:chExt cx="0" cy="0"/>
        </a:xfrm>
      </p:grpSpPr>
      <p:sp>
        <p:nvSpPr>
          <p:cNvPr id="128" name="Google Shape;128;p18"/>
          <p:cNvSpPr/>
          <p:nvPr/>
        </p:nvSpPr>
        <p:spPr>
          <a:xfrm rot="-10561792" flipH="1">
            <a:off x="-5397504" y="-2925707"/>
            <a:ext cx="7471605" cy="47717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rot="10800000" flipH="1">
            <a:off x="6778625" y="3910109"/>
            <a:ext cx="5020120" cy="446106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130" name="Google Shape;13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31" name="Google Shape;131;p18"/>
          <p:cNvPicPr preferRelativeResize="0"/>
          <p:nvPr/>
        </p:nvPicPr>
        <p:blipFill rotWithShape="1">
          <a:blip r:embed="rId2">
            <a:alphaModFix/>
          </a:blip>
          <a:srcRect/>
          <a:stretch/>
        </p:blipFill>
        <p:spPr>
          <a:xfrm rot="1837580">
            <a:off x="-964932" y="2979862"/>
            <a:ext cx="2385661" cy="2411048"/>
          </a:xfrm>
          <a:prstGeom prst="rect">
            <a:avLst/>
          </a:prstGeom>
          <a:noFill/>
          <a:ln>
            <a:noFill/>
          </a:ln>
        </p:spPr>
      </p:pic>
      <p:pic>
        <p:nvPicPr>
          <p:cNvPr id="132" name="Google Shape;132;p18"/>
          <p:cNvPicPr preferRelativeResize="0"/>
          <p:nvPr/>
        </p:nvPicPr>
        <p:blipFill rotWithShape="1">
          <a:blip r:embed="rId3">
            <a:alphaModFix/>
          </a:blip>
          <a:srcRect/>
          <a:stretch/>
        </p:blipFill>
        <p:spPr>
          <a:xfrm>
            <a:off x="7763450" y="-255612"/>
            <a:ext cx="2329799" cy="235457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3"/>
        <p:cNvGrpSpPr/>
        <p:nvPr/>
      </p:nvGrpSpPr>
      <p:grpSpPr>
        <a:xfrm>
          <a:off x="0" y="0"/>
          <a:ext cx="0" cy="0"/>
          <a:chOff x="0" y="0"/>
          <a:chExt cx="0" cy="0"/>
        </a:xfrm>
      </p:grpSpPr>
      <p:sp>
        <p:nvSpPr>
          <p:cNvPr id="134" name="Google Shape;134;p19"/>
          <p:cNvSpPr/>
          <p:nvPr/>
        </p:nvSpPr>
        <p:spPr>
          <a:xfrm rot="10561819">
            <a:off x="6596454" y="-1484477"/>
            <a:ext cx="4714274" cy="262495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10800000">
            <a:off x="7339127" y="3515616"/>
            <a:ext cx="4872147" cy="432957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txBox="1">
            <a:spLocks noGrp="1"/>
          </p:cNvSpPr>
          <p:nvPr>
            <p:ph type="subTitle" idx="1"/>
          </p:nvPr>
        </p:nvSpPr>
        <p:spPr>
          <a:xfrm>
            <a:off x="4675775" y="3027150"/>
            <a:ext cx="2907600" cy="107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9"/>
          <p:cNvSpPr txBox="1">
            <a:spLocks noGrp="1"/>
          </p:cNvSpPr>
          <p:nvPr>
            <p:ph type="title"/>
          </p:nvPr>
        </p:nvSpPr>
        <p:spPr>
          <a:xfrm>
            <a:off x="4675775" y="1202775"/>
            <a:ext cx="3374400" cy="1636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38" name="Google Shape;138;p19"/>
          <p:cNvPicPr preferRelativeResize="0"/>
          <p:nvPr/>
        </p:nvPicPr>
        <p:blipFill rotWithShape="1">
          <a:blip r:embed="rId2">
            <a:alphaModFix/>
          </a:blip>
          <a:srcRect/>
          <a:stretch/>
        </p:blipFill>
        <p:spPr>
          <a:xfrm rot="-3599996">
            <a:off x="7926356" y="2732942"/>
            <a:ext cx="2245691" cy="226956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44"/>
        <p:cNvGrpSpPr/>
        <p:nvPr/>
      </p:nvGrpSpPr>
      <p:grpSpPr>
        <a:xfrm>
          <a:off x="0" y="0"/>
          <a:ext cx="0" cy="0"/>
          <a:chOff x="0" y="0"/>
          <a:chExt cx="0" cy="0"/>
        </a:xfrm>
      </p:grpSpPr>
      <p:sp>
        <p:nvSpPr>
          <p:cNvPr id="145" name="Google Shape;145;p21"/>
          <p:cNvSpPr/>
          <p:nvPr/>
        </p:nvSpPr>
        <p:spPr>
          <a:xfrm rot="-10561813" flipH="1">
            <a:off x="-1582765" y="-2027171"/>
            <a:ext cx="5646218" cy="347123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rot="10800000">
            <a:off x="6734445" y="2503605"/>
            <a:ext cx="4287804" cy="353954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ubTitle" idx="1"/>
          </p:nvPr>
        </p:nvSpPr>
        <p:spPr>
          <a:xfrm>
            <a:off x="715175" y="2722350"/>
            <a:ext cx="3461700" cy="9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8" name="Google Shape;148;p21"/>
          <p:cNvSpPr txBox="1">
            <a:spLocks noGrp="1"/>
          </p:cNvSpPr>
          <p:nvPr>
            <p:ph type="title"/>
          </p:nvPr>
        </p:nvSpPr>
        <p:spPr>
          <a:xfrm>
            <a:off x="715100" y="1843025"/>
            <a:ext cx="3461700" cy="84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pic>
        <p:nvPicPr>
          <p:cNvPr id="149" name="Google Shape;149;p21"/>
          <p:cNvPicPr preferRelativeResize="0"/>
          <p:nvPr/>
        </p:nvPicPr>
        <p:blipFill rotWithShape="1">
          <a:blip r:embed="rId2">
            <a:alphaModFix/>
          </a:blip>
          <a:srcRect/>
          <a:stretch/>
        </p:blipFill>
        <p:spPr>
          <a:xfrm rot="5132530">
            <a:off x="-787986" y="-1107870"/>
            <a:ext cx="3538127" cy="3575764"/>
          </a:xfrm>
          <a:prstGeom prst="rect">
            <a:avLst/>
          </a:prstGeom>
          <a:noFill/>
          <a:ln>
            <a:noFill/>
          </a:ln>
        </p:spPr>
      </p:pic>
      <p:pic>
        <p:nvPicPr>
          <p:cNvPr id="150" name="Google Shape;150;p21"/>
          <p:cNvPicPr preferRelativeResize="0"/>
          <p:nvPr/>
        </p:nvPicPr>
        <p:blipFill rotWithShape="1">
          <a:blip r:embed="rId3">
            <a:alphaModFix/>
          </a:blip>
          <a:srcRect/>
          <a:stretch/>
        </p:blipFill>
        <p:spPr>
          <a:xfrm rot="-5098854">
            <a:off x="7427086" y="2317588"/>
            <a:ext cx="2632974" cy="26609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74"/>
        <p:cNvGrpSpPr/>
        <p:nvPr/>
      </p:nvGrpSpPr>
      <p:grpSpPr>
        <a:xfrm>
          <a:off x="0" y="0"/>
          <a:ext cx="0" cy="0"/>
          <a:chOff x="0" y="0"/>
          <a:chExt cx="0" cy="0"/>
        </a:xfrm>
      </p:grpSpPr>
      <p:sp>
        <p:nvSpPr>
          <p:cNvPr id="175" name="Google Shape;175;p25"/>
          <p:cNvSpPr/>
          <p:nvPr/>
        </p:nvSpPr>
        <p:spPr>
          <a:xfrm rot="-10561792" flipH="1">
            <a:off x="-3183479" y="3879468"/>
            <a:ext cx="7471605" cy="47717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5"/>
          <p:cNvSpPr/>
          <p:nvPr/>
        </p:nvSpPr>
        <p:spPr>
          <a:xfrm rot="10800000" flipH="1">
            <a:off x="6164700" y="-2876816"/>
            <a:ext cx="5020120" cy="446106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177" name="Google Shape;177;p25"/>
          <p:cNvSpPr txBox="1">
            <a:spLocks noGrp="1"/>
          </p:cNvSpPr>
          <p:nvPr>
            <p:ph type="subTitle" idx="1"/>
          </p:nvPr>
        </p:nvSpPr>
        <p:spPr>
          <a:xfrm>
            <a:off x="720000" y="3083975"/>
            <a:ext cx="2336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8" name="Google Shape;178;p25"/>
          <p:cNvSpPr txBox="1">
            <a:spLocks noGrp="1"/>
          </p:cNvSpPr>
          <p:nvPr>
            <p:ph type="subTitle" idx="2"/>
          </p:nvPr>
        </p:nvSpPr>
        <p:spPr>
          <a:xfrm>
            <a:off x="720000" y="3487313"/>
            <a:ext cx="23364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5"/>
          <p:cNvSpPr txBox="1">
            <a:spLocks noGrp="1"/>
          </p:cNvSpPr>
          <p:nvPr>
            <p:ph type="subTitle" idx="3"/>
          </p:nvPr>
        </p:nvSpPr>
        <p:spPr>
          <a:xfrm>
            <a:off x="3403800" y="3487313"/>
            <a:ext cx="23364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5"/>
          <p:cNvSpPr txBox="1">
            <a:spLocks noGrp="1"/>
          </p:cNvSpPr>
          <p:nvPr>
            <p:ph type="subTitle" idx="4"/>
          </p:nvPr>
        </p:nvSpPr>
        <p:spPr>
          <a:xfrm>
            <a:off x="6087600" y="3487313"/>
            <a:ext cx="23364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5"/>
          </p:nvPr>
        </p:nvSpPr>
        <p:spPr>
          <a:xfrm>
            <a:off x="3403800" y="3083975"/>
            <a:ext cx="2336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3" name="Google Shape;183;p25"/>
          <p:cNvSpPr txBox="1">
            <a:spLocks noGrp="1"/>
          </p:cNvSpPr>
          <p:nvPr>
            <p:ph type="subTitle" idx="6"/>
          </p:nvPr>
        </p:nvSpPr>
        <p:spPr>
          <a:xfrm>
            <a:off x="6087600" y="3083975"/>
            <a:ext cx="2336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84" name="Google Shape;184;p25"/>
          <p:cNvPicPr preferRelativeResize="0"/>
          <p:nvPr/>
        </p:nvPicPr>
        <p:blipFill rotWithShape="1">
          <a:blip r:embed="rId2">
            <a:alphaModFix/>
          </a:blip>
          <a:srcRect/>
          <a:stretch/>
        </p:blipFill>
        <p:spPr>
          <a:xfrm rot="-4877077">
            <a:off x="-530878" y="3813845"/>
            <a:ext cx="1981309" cy="200238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85"/>
        <p:cNvGrpSpPr/>
        <p:nvPr/>
      </p:nvGrpSpPr>
      <p:grpSpPr>
        <a:xfrm>
          <a:off x="0" y="0"/>
          <a:ext cx="0" cy="0"/>
          <a:chOff x="0" y="0"/>
          <a:chExt cx="0" cy="0"/>
        </a:xfrm>
      </p:grpSpPr>
      <p:sp>
        <p:nvSpPr>
          <p:cNvPr id="186" name="Google Shape;186;p26"/>
          <p:cNvSpPr txBox="1">
            <a:spLocks noGrp="1"/>
          </p:cNvSpPr>
          <p:nvPr>
            <p:ph type="subTitle" idx="1"/>
          </p:nvPr>
        </p:nvSpPr>
        <p:spPr>
          <a:xfrm>
            <a:off x="1809195" y="1858488"/>
            <a:ext cx="23463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7" name="Google Shape;187;p26"/>
          <p:cNvSpPr txBox="1">
            <a:spLocks noGrp="1"/>
          </p:cNvSpPr>
          <p:nvPr>
            <p:ph type="subTitle" idx="2"/>
          </p:nvPr>
        </p:nvSpPr>
        <p:spPr>
          <a:xfrm>
            <a:off x="1809185" y="2269375"/>
            <a:ext cx="23463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6"/>
          <p:cNvSpPr txBox="1">
            <a:spLocks noGrp="1"/>
          </p:cNvSpPr>
          <p:nvPr>
            <p:ph type="subTitle" idx="3"/>
          </p:nvPr>
        </p:nvSpPr>
        <p:spPr>
          <a:xfrm>
            <a:off x="4988509" y="2269375"/>
            <a:ext cx="23463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6"/>
          <p:cNvSpPr txBox="1">
            <a:spLocks noGrp="1"/>
          </p:cNvSpPr>
          <p:nvPr>
            <p:ph type="subTitle" idx="4"/>
          </p:nvPr>
        </p:nvSpPr>
        <p:spPr>
          <a:xfrm>
            <a:off x="1809185" y="3887900"/>
            <a:ext cx="23463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6"/>
          <p:cNvSpPr txBox="1">
            <a:spLocks noGrp="1"/>
          </p:cNvSpPr>
          <p:nvPr>
            <p:ph type="subTitle" idx="5"/>
          </p:nvPr>
        </p:nvSpPr>
        <p:spPr>
          <a:xfrm>
            <a:off x="4988509" y="3887900"/>
            <a:ext cx="23463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26"/>
          <p:cNvSpPr txBox="1">
            <a:spLocks noGrp="1"/>
          </p:cNvSpPr>
          <p:nvPr>
            <p:ph type="subTitle" idx="6"/>
          </p:nvPr>
        </p:nvSpPr>
        <p:spPr>
          <a:xfrm>
            <a:off x="1809195" y="3477013"/>
            <a:ext cx="23463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3" name="Google Shape;193;p26"/>
          <p:cNvSpPr txBox="1">
            <a:spLocks noGrp="1"/>
          </p:cNvSpPr>
          <p:nvPr>
            <p:ph type="subTitle" idx="7"/>
          </p:nvPr>
        </p:nvSpPr>
        <p:spPr>
          <a:xfrm>
            <a:off x="4988515" y="1858488"/>
            <a:ext cx="23463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4" name="Google Shape;194;p26"/>
          <p:cNvSpPr txBox="1">
            <a:spLocks noGrp="1"/>
          </p:cNvSpPr>
          <p:nvPr>
            <p:ph type="subTitle" idx="8"/>
          </p:nvPr>
        </p:nvSpPr>
        <p:spPr>
          <a:xfrm>
            <a:off x="4988515" y="3477013"/>
            <a:ext cx="23463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5" name="Google Shape;195;p26"/>
          <p:cNvSpPr/>
          <p:nvPr/>
        </p:nvSpPr>
        <p:spPr>
          <a:xfrm rot="10800000">
            <a:off x="-4138030" y="2377971"/>
            <a:ext cx="5020120" cy="446106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rot="10561792">
            <a:off x="7152664" y="-2075432"/>
            <a:ext cx="7471605" cy="47717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26"/>
          <p:cNvPicPr preferRelativeResize="0"/>
          <p:nvPr/>
        </p:nvPicPr>
        <p:blipFill>
          <a:blip r:embed="rId2">
            <a:alphaModFix/>
          </a:blip>
          <a:stretch>
            <a:fillRect/>
          </a:stretch>
        </p:blipFill>
        <p:spPr>
          <a:xfrm>
            <a:off x="7771276" y="3503476"/>
            <a:ext cx="1917374" cy="1937750"/>
          </a:xfrm>
          <a:prstGeom prst="rect">
            <a:avLst/>
          </a:prstGeom>
          <a:noFill/>
          <a:ln>
            <a:noFill/>
          </a:ln>
        </p:spPr>
      </p:pic>
      <p:pic>
        <p:nvPicPr>
          <p:cNvPr id="198" name="Google Shape;198;p26"/>
          <p:cNvPicPr preferRelativeResize="0"/>
          <p:nvPr/>
        </p:nvPicPr>
        <p:blipFill>
          <a:blip r:embed="rId3">
            <a:alphaModFix/>
          </a:blip>
          <a:stretch>
            <a:fillRect/>
          </a:stretch>
        </p:blipFill>
        <p:spPr>
          <a:xfrm>
            <a:off x="-937382" y="1930951"/>
            <a:ext cx="2177640" cy="22007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16"/>
        <p:cNvGrpSpPr/>
        <p:nvPr/>
      </p:nvGrpSpPr>
      <p:grpSpPr>
        <a:xfrm>
          <a:off x="0" y="0"/>
          <a:ext cx="0" cy="0"/>
          <a:chOff x="0" y="0"/>
          <a:chExt cx="0" cy="0"/>
        </a:xfrm>
      </p:grpSpPr>
      <p:sp>
        <p:nvSpPr>
          <p:cNvPr id="217" name="Google Shape;217;p28"/>
          <p:cNvSpPr/>
          <p:nvPr/>
        </p:nvSpPr>
        <p:spPr>
          <a:xfrm rot="-10561813" flipH="1">
            <a:off x="3384360" y="-2443696"/>
            <a:ext cx="5646218" cy="347123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8"/>
          <p:cNvPicPr preferRelativeResize="0"/>
          <p:nvPr/>
        </p:nvPicPr>
        <p:blipFill rotWithShape="1">
          <a:blip r:embed="rId2">
            <a:alphaModFix/>
          </a:blip>
          <a:srcRect/>
          <a:stretch/>
        </p:blipFill>
        <p:spPr>
          <a:xfrm rot="9193498">
            <a:off x="7146333" y="-1542038"/>
            <a:ext cx="3227784" cy="3262126"/>
          </a:xfrm>
          <a:prstGeom prst="rect">
            <a:avLst/>
          </a:prstGeom>
          <a:noFill/>
          <a:ln>
            <a:noFill/>
          </a:ln>
        </p:spPr>
      </p:pic>
      <p:sp>
        <p:nvSpPr>
          <p:cNvPr id="219" name="Google Shape;21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0" name="Google Shape;220;p28"/>
          <p:cNvSpPr txBox="1">
            <a:spLocks noGrp="1"/>
          </p:cNvSpPr>
          <p:nvPr>
            <p:ph type="subTitle" idx="1"/>
          </p:nvPr>
        </p:nvSpPr>
        <p:spPr>
          <a:xfrm>
            <a:off x="937523" y="2120285"/>
            <a:ext cx="2204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8"/>
          <p:cNvSpPr txBox="1">
            <a:spLocks noGrp="1"/>
          </p:cNvSpPr>
          <p:nvPr>
            <p:ph type="subTitle" idx="2"/>
          </p:nvPr>
        </p:nvSpPr>
        <p:spPr>
          <a:xfrm>
            <a:off x="3469769" y="2120285"/>
            <a:ext cx="2204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28"/>
          <p:cNvSpPr txBox="1">
            <a:spLocks noGrp="1"/>
          </p:cNvSpPr>
          <p:nvPr>
            <p:ph type="subTitle" idx="3"/>
          </p:nvPr>
        </p:nvSpPr>
        <p:spPr>
          <a:xfrm>
            <a:off x="6002014" y="2120285"/>
            <a:ext cx="2204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8"/>
          <p:cNvSpPr txBox="1">
            <a:spLocks noGrp="1"/>
          </p:cNvSpPr>
          <p:nvPr>
            <p:ph type="subTitle" idx="4"/>
          </p:nvPr>
        </p:nvSpPr>
        <p:spPr>
          <a:xfrm>
            <a:off x="937523" y="3622501"/>
            <a:ext cx="2204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8"/>
          <p:cNvSpPr txBox="1">
            <a:spLocks noGrp="1"/>
          </p:cNvSpPr>
          <p:nvPr>
            <p:ph type="subTitle" idx="5"/>
          </p:nvPr>
        </p:nvSpPr>
        <p:spPr>
          <a:xfrm>
            <a:off x="3469769" y="3622501"/>
            <a:ext cx="2204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8"/>
          <p:cNvSpPr txBox="1">
            <a:spLocks noGrp="1"/>
          </p:cNvSpPr>
          <p:nvPr>
            <p:ph type="subTitle" idx="6"/>
          </p:nvPr>
        </p:nvSpPr>
        <p:spPr>
          <a:xfrm>
            <a:off x="6002014" y="3622501"/>
            <a:ext cx="2204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8"/>
          <p:cNvSpPr txBox="1">
            <a:spLocks noGrp="1"/>
          </p:cNvSpPr>
          <p:nvPr>
            <p:ph type="subTitle" idx="7"/>
          </p:nvPr>
        </p:nvSpPr>
        <p:spPr>
          <a:xfrm>
            <a:off x="932900" y="1714125"/>
            <a:ext cx="2204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7" name="Google Shape;227;p28"/>
          <p:cNvSpPr txBox="1">
            <a:spLocks noGrp="1"/>
          </p:cNvSpPr>
          <p:nvPr>
            <p:ph type="subTitle" idx="8"/>
          </p:nvPr>
        </p:nvSpPr>
        <p:spPr>
          <a:xfrm>
            <a:off x="3469769" y="1714125"/>
            <a:ext cx="2204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8" name="Google Shape;228;p28"/>
          <p:cNvSpPr txBox="1">
            <a:spLocks noGrp="1"/>
          </p:cNvSpPr>
          <p:nvPr>
            <p:ph type="subTitle" idx="9"/>
          </p:nvPr>
        </p:nvSpPr>
        <p:spPr>
          <a:xfrm>
            <a:off x="6006637" y="1714125"/>
            <a:ext cx="2204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9" name="Google Shape;229;p28"/>
          <p:cNvSpPr txBox="1">
            <a:spLocks noGrp="1"/>
          </p:cNvSpPr>
          <p:nvPr>
            <p:ph type="subTitle" idx="13"/>
          </p:nvPr>
        </p:nvSpPr>
        <p:spPr>
          <a:xfrm>
            <a:off x="932900" y="3211798"/>
            <a:ext cx="2204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0" name="Google Shape;230;p28"/>
          <p:cNvSpPr txBox="1">
            <a:spLocks noGrp="1"/>
          </p:cNvSpPr>
          <p:nvPr>
            <p:ph type="subTitle" idx="14"/>
          </p:nvPr>
        </p:nvSpPr>
        <p:spPr>
          <a:xfrm>
            <a:off x="3469769" y="3211798"/>
            <a:ext cx="2204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1" name="Google Shape;231;p28"/>
          <p:cNvSpPr txBox="1">
            <a:spLocks noGrp="1"/>
          </p:cNvSpPr>
          <p:nvPr>
            <p:ph type="subTitle" idx="15"/>
          </p:nvPr>
        </p:nvSpPr>
        <p:spPr>
          <a:xfrm>
            <a:off x="6006637" y="3211798"/>
            <a:ext cx="2204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2" name="Google Shape;232;p28"/>
          <p:cNvSpPr/>
          <p:nvPr/>
        </p:nvSpPr>
        <p:spPr>
          <a:xfrm rot="10800000" flipH="1">
            <a:off x="8308313" y="2488905"/>
            <a:ext cx="4287804" cy="353954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3" name="Google Shape;233;p28"/>
          <p:cNvPicPr preferRelativeResize="0"/>
          <p:nvPr/>
        </p:nvPicPr>
        <p:blipFill rotWithShape="1">
          <a:blip r:embed="rId3">
            <a:alphaModFix/>
          </a:blip>
          <a:srcRect/>
          <a:stretch/>
        </p:blipFill>
        <p:spPr>
          <a:xfrm flipH="1">
            <a:off x="7770201" y="3346935"/>
            <a:ext cx="2599801" cy="2627441"/>
          </a:xfrm>
          <a:prstGeom prst="rect">
            <a:avLst/>
          </a:prstGeom>
          <a:noFill/>
          <a:ln>
            <a:noFill/>
          </a:ln>
        </p:spPr>
      </p:pic>
      <p:pic>
        <p:nvPicPr>
          <p:cNvPr id="234" name="Google Shape;234;p28"/>
          <p:cNvPicPr preferRelativeResize="0"/>
          <p:nvPr/>
        </p:nvPicPr>
        <p:blipFill rotWithShape="1">
          <a:blip r:embed="rId4">
            <a:alphaModFix/>
          </a:blip>
          <a:srcRect/>
          <a:stretch/>
        </p:blipFill>
        <p:spPr>
          <a:xfrm rot="-5098851">
            <a:off x="-844496" y="3594196"/>
            <a:ext cx="2303319" cy="23278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35"/>
        <p:cNvGrpSpPr/>
        <p:nvPr/>
      </p:nvGrpSpPr>
      <p:grpSpPr>
        <a:xfrm>
          <a:off x="0" y="0"/>
          <a:ext cx="0" cy="0"/>
          <a:chOff x="0" y="0"/>
          <a:chExt cx="0" cy="0"/>
        </a:xfrm>
      </p:grpSpPr>
      <p:sp>
        <p:nvSpPr>
          <p:cNvPr id="236" name="Google Shape;236;p29"/>
          <p:cNvSpPr txBox="1">
            <a:spLocks noGrp="1"/>
          </p:cNvSpPr>
          <p:nvPr>
            <p:ph type="title" hasCustomPrompt="1"/>
          </p:nvPr>
        </p:nvSpPr>
        <p:spPr>
          <a:xfrm>
            <a:off x="715300" y="1901950"/>
            <a:ext cx="2485800" cy="82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7" name="Google Shape;237;p29"/>
          <p:cNvSpPr txBox="1">
            <a:spLocks noGrp="1"/>
          </p:cNvSpPr>
          <p:nvPr>
            <p:ph type="subTitle" idx="1"/>
          </p:nvPr>
        </p:nvSpPr>
        <p:spPr>
          <a:xfrm>
            <a:off x="823550" y="3186550"/>
            <a:ext cx="2269500" cy="4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9"/>
          <p:cNvSpPr txBox="1">
            <a:spLocks noGrp="1"/>
          </p:cNvSpPr>
          <p:nvPr>
            <p:ph type="title" idx="2" hasCustomPrompt="1"/>
          </p:nvPr>
        </p:nvSpPr>
        <p:spPr>
          <a:xfrm>
            <a:off x="3329228" y="1901950"/>
            <a:ext cx="2485800" cy="82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9" name="Google Shape;239;p29"/>
          <p:cNvSpPr txBox="1">
            <a:spLocks noGrp="1"/>
          </p:cNvSpPr>
          <p:nvPr>
            <p:ph type="subTitle" idx="3"/>
          </p:nvPr>
        </p:nvSpPr>
        <p:spPr>
          <a:xfrm>
            <a:off x="3437375" y="3186550"/>
            <a:ext cx="2269500" cy="4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29"/>
          <p:cNvSpPr txBox="1">
            <a:spLocks noGrp="1"/>
          </p:cNvSpPr>
          <p:nvPr>
            <p:ph type="title" idx="4" hasCustomPrompt="1"/>
          </p:nvPr>
        </p:nvSpPr>
        <p:spPr>
          <a:xfrm>
            <a:off x="5943156" y="1901950"/>
            <a:ext cx="2485800" cy="82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1" name="Google Shape;241;p29"/>
          <p:cNvSpPr txBox="1">
            <a:spLocks noGrp="1"/>
          </p:cNvSpPr>
          <p:nvPr>
            <p:ph type="subTitle" idx="5"/>
          </p:nvPr>
        </p:nvSpPr>
        <p:spPr>
          <a:xfrm>
            <a:off x="6051350" y="3186550"/>
            <a:ext cx="2269500" cy="4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9"/>
          <p:cNvSpPr/>
          <p:nvPr/>
        </p:nvSpPr>
        <p:spPr>
          <a:xfrm rot="-10561792" flipH="1">
            <a:off x="-3183479" y="3879468"/>
            <a:ext cx="7471605" cy="47717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rot="10800000" flipH="1">
            <a:off x="6164700" y="-2876816"/>
            <a:ext cx="5020120" cy="446106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pic>
        <p:nvPicPr>
          <p:cNvPr id="244" name="Google Shape;244;p29"/>
          <p:cNvPicPr preferRelativeResize="0"/>
          <p:nvPr/>
        </p:nvPicPr>
        <p:blipFill rotWithShape="1">
          <a:blip r:embed="rId2">
            <a:alphaModFix/>
          </a:blip>
          <a:srcRect/>
          <a:stretch/>
        </p:blipFill>
        <p:spPr>
          <a:xfrm rot="10800000">
            <a:off x="7373576" y="-939683"/>
            <a:ext cx="2599801" cy="2627441"/>
          </a:xfrm>
          <a:prstGeom prst="rect">
            <a:avLst/>
          </a:prstGeom>
          <a:noFill/>
          <a:ln>
            <a:noFill/>
          </a:ln>
        </p:spPr>
      </p:pic>
      <p:pic>
        <p:nvPicPr>
          <p:cNvPr id="245" name="Google Shape;245;p29"/>
          <p:cNvPicPr preferRelativeResize="0"/>
          <p:nvPr/>
        </p:nvPicPr>
        <p:blipFill rotWithShape="1">
          <a:blip r:embed="rId3">
            <a:alphaModFix/>
          </a:blip>
          <a:srcRect/>
          <a:stretch/>
        </p:blipFill>
        <p:spPr>
          <a:xfrm rot="5667470" flipH="1">
            <a:off x="-1455048" y="3208174"/>
            <a:ext cx="3538127" cy="3575764"/>
          </a:xfrm>
          <a:prstGeom prst="rect">
            <a:avLst/>
          </a:prstGeom>
          <a:noFill/>
          <a:ln>
            <a:noFill/>
          </a:ln>
        </p:spPr>
      </p:pic>
      <p:pic>
        <p:nvPicPr>
          <p:cNvPr id="246" name="Google Shape;246;p29"/>
          <p:cNvPicPr preferRelativeResize="0"/>
          <p:nvPr/>
        </p:nvPicPr>
        <p:blipFill rotWithShape="1">
          <a:blip r:embed="rId4">
            <a:alphaModFix/>
          </a:blip>
          <a:srcRect/>
          <a:stretch/>
        </p:blipFill>
        <p:spPr>
          <a:xfrm rot="5098854" flipH="1">
            <a:off x="6607358" y="3181930"/>
            <a:ext cx="2632974" cy="2660974"/>
          </a:xfrm>
          <a:prstGeom prst="rect">
            <a:avLst/>
          </a:prstGeom>
          <a:noFill/>
          <a:ln>
            <a:noFill/>
          </a:ln>
        </p:spPr>
      </p:pic>
      <p:pic>
        <p:nvPicPr>
          <p:cNvPr id="247" name="Google Shape;247;p29"/>
          <p:cNvPicPr preferRelativeResize="0"/>
          <p:nvPr/>
        </p:nvPicPr>
        <p:blipFill rotWithShape="1">
          <a:blip r:embed="rId4">
            <a:alphaModFix/>
          </a:blip>
          <a:srcRect/>
          <a:stretch/>
        </p:blipFill>
        <p:spPr>
          <a:xfrm rot="-5701146" flipH="1">
            <a:off x="-667817" y="-1134595"/>
            <a:ext cx="2632974" cy="26609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90775" y="2450475"/>
            <a:ext cx="4284000" cy="10608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3600"/>
              <a:buNone/>
              <a:defRPr sz="6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90775" y="717125"/>
            <a:ext cx="1841700" cy="1767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13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90775" y="3511175"/>
            <a:ext cx="4601100" cy="49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 name="Google Shape;17;p3"/>
          <p:cNvPicPr preferRelativeResize="0"/>
          <p:nvPr/>
        </p:nvPicPr>
        <p:blipFill rotWithShape="1">
          <a:blip r:embed="rId2">
            <a:alphaModFix/>
          </a:blip>
          <a:srcRect/>
          <a:stretch/>
        </p:blipFill>
        <p:spPr>
          <a:xfrm>
            <a:off x="7659165" y="1297660"/>
            <a:ext cx="2599801" cy="2627441"/>
          </a:xfrm>
          <a:prstGeom prst="rect">
            <a:avLst/>
          </a:prstGeom>
          <a:noFill/>
          <a:ln>
            <a:noFill/>
          </a:ln>
        </p:spPr>
      </p:pic>
      <p:pic>
        <p:nvPicPr>
          <p:cNvPr id="18" name="Google Shape;18;p3"/>
          <p:cNvPicPr preferRelativeResize="0"/>
          <p:nvPr/>
        </p:nvPicPr>
        <p:blipFill rotWithShape="1">
          <a:blip r:embed="rId3">
            <a:alphaModFix/>
          </a:blip>
          <a:srcRect/>
          <a:stretch/>
        </p:blipFill>
        <p:spPr>
          <a:xfrm rot="2243116">
            <a:off x="6093091" y="2801839"/>
            <a:ext cx="4258272" cy="4303575"/>
          </a:xfrm>
          <a:prstGeom prst="rect">
            <a:avLst/>
          </a:prstGeom>
          <a:noFill/>
          <a:ln>
            <a:noFill/>
          </a:ln>
        </p:spPr>
      </p:pic>
      <p:pic>
        <p:nvPicPr>
          <p:cNvPr id="19" name="Google Shape;19;p3"/>
          <p:cNvPicPr preferRelativeResize="0"/>
          <p:nvPr/>
        </p:nvPicPr>
        <p:blipFill rotWithShape="1">
          <a:blip r:embed="rId4">
            <a:alphaModFix/>
          </a:blip>
          <a:srcRect/>
          <a:stretch/>
        </p:blipFill>
        <p:spPr>
          <a:xfrm rot="-5692648">
            <a:off x="7778765" y="-930792"/>
            <a:ext cx="2599802" cy="2627442"/>
          </a:xfrm>
          <a:prstGeom prst="rect">
            <a:avLst/>
          </a:prstGeom>
          <a:noFill/>
          <a:ln>
            <a:noFill/>
          </a:ln>
        </p:spPr>
      </p:pic>
      <p:pic>
        <p:nvPicPr>
          <p:cNvPr id="20" name="Google Shape;20;p3"/>
          <p:cNvPicPr preferRelativeResize="0"/>
          <p:nvPr/>
        </p:nvPicPr>
        <p:blipFill rotWithShape="1">
          <a:blip r:embed="rId4">
            <a:alphaModFix/>
          </a:blip>
          <a:srcRect/>
          <a:stretch/>
        </p:blipFill>
        <p:spPr>
          <a:xfrm rot="-3599994">
            <a:off x="6049811" y="1645449"/>
            <a:ext cx="1911527" cy="1931850"/>
          </a:xfrm>
          <a:prstGeom prst="rect">
            <a:avLst/>
          </a:prstGeom>
          <a:noFill/>
          <a:ln>
            <a:noFill/>
          </a:ln>
        </p:spPr>
      </p:pic>
      <p:pic>
        <p:nvPicPr>
          <p:cNvPr id="21" name="Google Shape;21;p3"/>
          <p:cNvPicPr preferRelativeResize="0"/>
          <p:nvPr/>
        </p:nvPicPr>
        <p:blipFill rotWithShape="1">
          <a:blip r:embed="rId3">
            <a:alphaModFix/>
          </a:blip>
          <a:srcRect/>
          <a:stretch/>
        </p:blipFill>
        <p:spPr>
          <a:xfrm rot="2243109">
            <a:off x="5368469" y="-1512685"/>
            <a:ext cx="3274210" cy="330904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72"/>
        <p:cNvGrpSpPr/>
        <p:nvPr/>
      </p:nvGrpSpPr>
      <p:grpSpPr>
        <a:xfrm>
          <a:off x="0" y="0"/>
          <a:ext cx="0" cy="0"/>
          <a:chOff x="0" y="0"/>
          <a:chExt cx="0" cy="0"/>
        </a:xfrm>
      </p:grpSpPr>
      <p:sp>
        <p:nvSpPr>
          <p:cNvPr id="273" name="Google Shape;273;p32"/>
          <p:cNvSpPr/>
          <p:nvPr/>
        </p:nvSpPr>
        <p:spPr>
          <a:xfrm rot="10561813">
            <a:off x="5262610" y="-2027171"/>
            <a:ext cx="5646218" cy="347123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rot="10800000" flipH="1">
            <a:off x="-1696187" y="2503605"/>
            <a:ext cx="4287804" cy="353954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32"/>
          <p:cNvPicPr preferRelativeResize="0"/>
          <p:nvPr/>
        </p:nvPicPr>
        <p:blipFill rotWithShape="1">
          <a:blip r:embed="rId2">
            <a:alphaModFix/>
          </a:blip>
          <a:srcRect/>
          <a:stretch/>
        </p:blipFill>
        <p:spPr>
          <a:xfrm rot="10800000">
            <a:off x="7915301" y="728523"/>
            <a:ext cx="597551" cy="604325"/>
          </a:xfrm>
          <a:prstGeom prst="rect">
            <a:avLst/>
          </a:prstGeom>
          <a:noFill/>
          <a:ln>
            <a:noFill/>
          </a:ln>
        </p:spPr>
      </p:pic>
      <p:pic>
        <p:nvPicPr>
          <p:cNvPr id="276" name="Google Shape;276;p32"/>
          <p:cNvPicPr preferRelativeResize="0"/>
          <p:nvPr/>
        </p:nvPicPr>
        <p:blipFill rotWithShape="1">
          <a:blip r:embed="rId2">
            <a:alphaModFix/>
          </a:blip>
          <a:srcRect/>
          <a:stretch/>
        </p:blipFill>
        <p:spPr>
          <a:xfrm rot="10800000" flipH="1">
            <a:off x="617150" y="3921374"/>
            <a:ext cx="696125" cy="704001"/>
          </a:xfrm>
          <a:prstGeom prst="rect">
            <a:avLst/>
          </a:prstGeom>
          <a:noFill/>
          <a:ln>
            <a:noFill/>
          </a:ln>
        </p:spPr>
      </p:pic>
      <p:pic>
        <p:nvPicPr>
          <p:cNvPr id="277" name="Google Shape;277;p32"/>
          <p:cNvPicPr preferRelativeResize="0"/>
          <p:nvPr/>
        </p:nvPicPr>
        <p:blipFill rotWithShape="1">
          <a:blip r:embed="rId3">
            <a:alphaModFix/>
          </a:blip>
          <a:srcRect r="10"/>
          <a:stretch/>
        </p:blipFill>
        <p:spPr>
          <a:xfrm rot="5400000">
            <a:off x="1008982" y="328591"/>
            <a:ext cx="602364" cy="608333"/>
          </a:xfrm>
          <a:prstGeom prst="rect">
            <a:avLst/>
          </a:prstGeom>
          <a:noFill/>
          <a:ln>
            <a:noFill/>
          </a:ln>
        </p:spPr>
      </p:pic>
      <p:pic>
        <p:nvPicPr>
          <p:cNvPr id="278" name="Google Shape;278;p32"/>
          <p:cNvPicPr preferRelativeResize="0"/>
          <p:nvPr/>
        </p:nvPicPr>
        <p:blipFill>
          <a:blip r:embed="rId4">
            <a:alphaModFix/>
          </a:blip>
          <a:stretch>
            <a:fillRect/>
          </a:stretch>
        </p:blipFill>
        <p:spPr>
          <a:xfrm>
            <a:off x="7707750" y="4094322"/>
            <a:ext cx="597549" cy="60347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2"/>
        </a:solidFill>
        <a:effectLst/>
      </p:bgPr>
    </p:bg>
    <p:spTree>
      <p:nvGrpSpPr>
        <p:cNvPr id="1" name="Shape 279"/>
        <p:cNvGrpSpPr/>
        <p:nvPr/>
      </p:nvGrpSpPr>
      <p:grpSpPr>
        <a:xfrm>
          <a:off x="0" y="0"/>
          <a:ext cx="0" cy="0"/>
          <a:chOff x="0" y="0"/>
          <a:chExt cx="0" cy="0"/>
        </a:xfrm>
      </p:grpSpPr>
      <p:pic>
        <p:nvPicPr>
          <p:cNvPr id="280" name="Google Shape;280;p33"/>
          <p:cNvPicPr preferRelativeResize="0"/>
          <p:nvPr/>
        </p:nvPicPr>
        <p:blipFill rotWithShape="1">
          <a:blip r:embed="rId2">
            <a:alphaModFix/>
          </a:blip>
          <a:srcRect/>
          <a:stretch/>
        </p:blipFill>
        <p:spPr>
          <a:xfrm>
            <a:off x="566272" y="4412558"/>
            <a:ext cx="565894" cy="572284"/>
          </a:xfrm>
          <a:prstGeom prst="rect">
            <a:avLst/>
          </a:prstGeom>
          <a:noFill/>
          <a:ln>
            <a:noFill/>
          </a:ln>
        </p:spPr>
      </p:pic>
      <p:pic>
        <p:nvPicPr>
          <p:cNvPr id="281" name="Google Shape;281;p33"/>
          <p:cNvPicPr preferRelativeResize="0"/>
          <p:nvPr/>
        </p:nvPicPr>
        <p:blipFill rotWithShape="1">
          <a:blip r:embed="rId3">
            <a:alphaModFix/>
          </a:blip>
          <a:srcRect/>
          <a:stretch/>
        </p:blipFill>
        <p:spPr>
          <a:xfrm>
            <a:off x="566277" y="992584"/>
            <a:ext cx="503575" cy="508529"/>
          </a:xfrm>
          <a:prstGeom prst="rect">
            <a:avLst/>
          </a:prstGeom>
          <a:noFill/>
          <a:ln>
            <a:noFill/>
          </a:ln>
        </p:spPr>
      </p:pic>
      <p:pic>
        <p:nvPicPr>
          <p:cNvPr id="282" name="Google Shape;282;p33"/>
          <p:cNvPicPr preferRelativeResize="0"/>
          <p:nvPr/>
        </p:nvPicPr>
        <p:blipFill rotWithShape="1">
          <a:blip r:embed="rId4">
            <a:alphaModFix/>
          </a:blip>
          <a:srcRect t="69" b="69"/>
          <a:stretch/>
        </p:blipFill>
        <p:spPr>
          <a:xfrm>
            <a:off x="8076225" y="1579775"/>
            <a:ext cx="565900" cy="571491"/>
          </a:xfrm>
          <a:prstGeom prst="rect">
            <a:avLst/>
          </a:prstGeom>
          <a:noFill/>
          <a:ln>
            <a:noFill/>
          </a:ln>
        </p:spPr>
      </p:pic>
      <p:pic>
        <p:nvPicPr>
          <p:cNvPr id="283" name="Google Shape;283;p33"/>
          <p:cNvPicPr preferRelativeResize="0"/>
          <p:nvPr/>
        </p:nvPicPr>
        <p:blipFill rotWithShape="1">
          <a:blip r:embed="rId2">
            <a:alphaModFix/>
          </a:blip>
          <a:srcRect/>
          <a:stretch/>
        </p:blipFill>
        <p:spPr>
          <a:xfrm>
            <a:off x="4467847" y="120233"/>
            <a:ext cx="565894" cy="57228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rot="-10561792" flipH="1">
            <a:off x="-4346604" y="-4131357"/>
            <a:ext cx="7471605" cy="47717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rot="10800000" flipH="1">
            <a:off x="5292723" y="3884875"/>
            <a:ext cx="6402103" cy="568914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ubTitle" idx="1"/>
          </p:nvPr>
        </p:nvSpPr>
        <p:spPr>
          <a:xfrm>
            <a:off x="1181425" y="1936675"/>
            <a:ext cx="2907600" cy="599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300">
                <a:latin typeface="Average"/>
                <a:ea typeface="Average"/>
                <a:cs typeface="Average"/>
                <a:sym typeface="Averag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 name="Google Shape;32;p5"/>
          <p:cNvSpPr txBox="1">
            <a:spLocks noGrp="1"/>
          </p:cNvSpPr>
          <p:nvPr>
            <p:ph type="subTitle" idx="2"/>
          </p:nvPr>
        </p:nvSpPr>
        <p:spPr>
          <a:xfrm>
            <a:off x="4836300" y="1936675"/>
            <a:ext cx="2907600" cy="59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latin typeface="Average"/>
                <a:ea typeface="Average"/>
                <a:cs typeface="Average"/>
                <a:sym typeface="Averag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 name="Google Shape;33;p5"/>
          <p:cNvSpPr txBox="1">
            <a:spLocks noGrp="1"/>
          </p:cNvSpPr>
          <p:nvPr>
            <p:ph type="subTitle" idx="3"/>
          </p:nvPr>
        </p:nvSpPr>
        <p:spPr>
          <a:xfrm>
            <a:off x="1181425" y="2525809"/>
            <a:ext cx="2907600" cy="9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 name="Google Shape;34;p5"/>
          <p:cNvSpPr txBox="1">
            <a:spLocks noGrp="1"/>
          </p:cNvSpPr>
          <p:nvPr>
            <p:ph type="subTitle" idx="4"/>
          </p:nvPr>
        </p:nvSpPr>
        <p:spPr>
          <a:xfrm>
            <a:off x="4836300" y="2525809"/>
            <a:ext cx="2907600" cy="9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5" name="Google Shape;35;p5"/>
          <p:cNvPicPr preferRelativeResize="0"/>
          <p:nvPr/>
        </p:nvPicPr>
        <p:blipFill rotWithShape="1">
          <a:blip r:embed="rId2">
            <a:alphaModFix/>
          </a:blip>
          <a:srcRect/>
          <a:stretch/>
        </p:blipFill>
        <p:spPr>
          <a:xfrm rot="-4353728">
            <a:off x="-902713" y="2905855"/>
            <a:ext cx="3003196" cy="3035134"/>
          </a:xfrm>
          <a:prstGeom prst="rect">
            <a:avLst/>
          </a:prstGeom>
          <a:noFill/>
          <a:ln>
            <a:noFill/>
          </a:ln>
        </p:spPr>
      </p:pic>
      <p:pic>
        <p:nvPicPr>
          <p:cNvPr id="36" name="Google Shape;36;p5"/>
          <p:cNvPicPr preferRelativeResize="0"/>
          <p:nvPr/>
        </p:nvPicPr>
        <p:blipFill rotWithShape="1">
          <a:blip r:embed="rId3">
            <a:alphaModFix/>
          </a:blip>
          <a:srcRect/>
          <a:stretch/>
        </p:blipFill>
        <p:spPr>
          <a:xfrm rot="-1029774">
            <a:off x="7185350" y="3254052"/>
            <a:ext cx="2991373" cy="3023198"/>
          </a:xfrm>
          <a:prstGeom prst="rect">
            <a:avLst/>
          </a:prstGeom>
          <a:noFill/>
          <a:ln>
            <a:noFill/>
          </a:ln>
        </p:spPr>
      </p:pic>
      <p:pic>
        <p:nvPicPr>
          <p:cNvPr id="37" name="Google Shape;37;p5"/>
          <p:cNvPicPr preferRelativeResize="0"/>
          <p:nvPr/>
        </p:nvPicPr>
        <p:blipFill rotWithShape="1">
          <a:blip r:embed="rId2">
            <a:alphaModFix/>
          </a:blip>
          <a:srcRect/>
          <a:stretch/>
        </p:blipFill>
        <p:spPr>
          <a:xfrm rot="6984444" flipH="1">
            <a:off x="-236026" y="-1774986"/>
            <a:ext cx="2632973" cy="2660975"/>
          </a:xfrm>
          <a:prstGeom prst="rect">
            <a:avLst/>
          </a:prstGeom>
          <a:noFill/>
          <a:ln>
            <a:noFill/>
          </a:ln>
        </p:spPr>
      </p:pic>
      <p:pic>
        <p:nvPicPr>
          <p:cNvPr id="38" name="Google Shape;38;p5"/>
          <p:cNvPicPr preferRelativeResize="0"/>
          <p:nvPr/>
        </p:nvPicPr>
        <p:blipFill rotWithShape="1">
          <a:blip r:embed="rId4">
            <a:alphaModFix/>
          </a:blip>
          <a:srcRect/>
          <a:stretch/>
        </p:blipFill>
        <p:spPr>
          <a:xfrm rot="-8476134" flipH="1">
            <a:off x="7017153" y="-1431351"/>
            <a:ext cx="3460795" cy="3497628"/>
          </a:xfrm>
          <a:prstGeom prst="rect">
            <a:avLst/>
          </a:prstGeom>
          <a:noFill/>
          <a:ln>
            <a:noFill/>
          </a:ln>
        </p:spPr>
      </p:pic>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rot="-10561792" flipH="1">
            <a:off x="-4213054" y="-3254707"/>
            <a:ext cx="7471605" cy="47717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10800000" flipH="1">
            <a:off x="7376850" y="4476834"/>
            <a:ext cx="5020120" cy="446106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43" name="Google Shape;4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p:nvPr/>
        </p:nvSpPr>
        <p:spPr>
          <a:xfrm rot="10561792">
            <a:off x="7153095" y="-3097807"/>
            <a:ext cx="7471605" cy="47717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7"/>
          <p:cNvSpPr txBox="1">
            <a:spLocks noGrp="1"/>
          </p:cNvSpPr>
          <p:nvPr>
            <p:ph type="body" idx="1"/>
          </p:nvPr>
        </p:nvSpPr>
        <p:spPr>
          <a:xfrm>
            <a:off x="720000" y="1401750"/>
            <a:ext cx="4424400" cy="226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sz="14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0"/>
              </a:spcBef>
              <a:spcAft>
                <a:spcPts val="0"/>
              </a:spcAft>
              <a:buSzPts val="1400"/>
              <a:buChar char="■"/>
              <a:defRPr>
                <a:solidFill>
                  <a:srgbClr val="434343"/>
                </a:solidFill>
              </a:defRPr>
            </a:lvl3pPr>
            <a:lvl4pPr marL="1828800" lvl="3" indent="-317500" rtl="0">
              <a:lnSpc>
                <a:spcPct val="115000"/>
              </a:lnSpc>
              <a:spcBef>
                <a:spcPts val="0"/>
              </a:spcBef>
              <a:spcAft>
                <a:spcPts val="0"/>
              </a:spcAft>
              <a:buSzPts val="1400"/>
              <a:buChar char="●"/>
              <a:defRPr>
                <a:solidFill>
                  <a:srgbClr val="434343"/>
                </a:solidFill>
              </a:defRPr>
            </a:lvl4pPr>
            <a:lvl5pPr marL="2286000" lvl="4" indent="-317500" rtl="0">
              <a:lnSpc>
                <a:spcPct val="115000"/>
              </a:lnSpc>
              <a:spcBef>
                <a:spcPts val="0"/>
              </a:spcBef>
              <a:spcAft>
                <a:spcPts val="0"/>
              </a:spcAft>
              <a:buSzPts val="1400"/>
              <a:buChar char="○"/>
              <a:defRPr>
                <a:solidFill>
                  <a:srgbClr val="434343"/>
                </a:solidFill>
              </a:defRPr>
            </a:lvl5pPr>
            <a:lvl6pPr marL="2743200" lvl="5" indent="-317500" rtl="0">
              <a:lnSpc>
                <a:spcPct val="115000"/>
              </a:lnSpc>
              <a:spcBef>
                <a:spcPts val="0"/>
              </a:spcBef>
              <a:spcAft>
                <a:spcPts val="0"/>
              </a:spcAft>
              <a:buSzPts val="1400"/>
              <a:buChar char="■"/>
              <a:defRPr>
                <a:solidFill>
                  <a:srgbClr val="434343"/>
                </a:solidFill>
              </a:defRPr>
            </a:lvl6pPr>
            <a:lvl7pPr marL="3200400" lvl="6" indent="-317500" rtl="0">
              <a:lnSpc>
                <a:spcPct val="115000"/>
              </a:lnSpc>
              <a:spcBef>
                <a:spcPts val="0"/>
              </a:spcBef>
              <a:spcAft>
                <a:spcPts val="0"/>
              </a:spcAft>
              <a:buSzPts val="1400"/>
              <a:buChar char="●"/>
              <a:defRPr>
                <a:solidFill>
                  <a:srgbClr val="434343"/>
                </a:solidFill>
              </a:defRPr>
            </a:lvl7pPr>
            <a:lvl8pPr marL="3657600" lvl="7" indent="-317500" rtl="0">
              <a:lnSpc>
                <a:spcPct val="115000"/>
              </a:lnSpc>
              <a:spcBef>
                <a:spcPts val="0"/>
              </a:spcBef>
              <a:spcAft>
                <a:spcPts val="0"/>
              </a:spcAft>
              <a:buSzPts val="1400"/>
              <a:buChar char="○"/>
              <a:defRPr>
                <a:solidFill>
                  <a:srgbClr val="434343"/>
                </a:solidFill>
              </a:defRPr>
            </a:lvl8pPr>
            <a:lvl9pPr marL="4114800" lvl="8" indent="-317500" rtl="0">
              <a:lnSpc>
                <a:spcPct val="115000"/>
              </a:lnSpc>
              <a:spcBef>
                <a:spcPts val="0"/>
              </a:spcBef>
              <a:spcAft>
                <a:spcPts val="0"/>
              </a:spcAft>
              <a:buSzPts val="1400"/>
              <a:buChar char="■"/>
              <a:defRPr>
                <a:solidFill>
                  <a:srgbClr val="434343"/>
                </a:solidFill>
              </a:defRPr>
            </a:lvl9pPr>
          </a:lstStyle>
          <a:p>
            <a:endParaRPr/>
          </a:p>
        </p:txBody>
      </p:sp>
      <p:sp>
        <p:nvSpPr>
          <p:cNvPr id="48" name="Google Shape;48;p7"/>
          <p:cNvSpPr/>
          <p:nvPr/>
        </p:nvSpPr>
        <p:spPr>
          <a:xfrm rot="10800000">
            <a:off x="-2702680" y="3959250"/>
            <a:ext cx="6402103" cy="568914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7"/>
          <p:cNvPicPr preferRelativeResize="0"/>
          <p:nvPr/>
        </p:nvPicPr>
        <p:blipFill rotWithShape="1">
          <a:blip r:embed="rId2">
            <a:alphaModFix/>
          </a:blip>
          <a:srcRect/>
          <a:stretch/>
        </p:blipFill>
        <p:spPr>
          <a:xfrm rot="-3599997">
            <a:off x="7514696" y="942810"/>
            <a:ext cx="2760039" cy="278938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7591123" y="-3549611"/>
            <a:ext cx="6402103" cy="568914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3761400" y="1466200"/>
            <a:ext cx="4662600" cy="1038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3761525" y="2567950"/>
            <a:ext cx="4662600" cy="110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 name="Google Shape;63;p9"/>
          <p:cNvSpPr/>
          <p:nvPr/>
        </p:nvSpPr>
        <p:spPr>
          <a:xfrm rot="-238208">
            <a:off x="-4266104" y="2948429"/>
            <a:ext cx="7471605" cy="47717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9"/>
          <p:cNvPicPr preferRelativeResize="0"/>
          <p:nvPr/>
        </p:nvPicPr>
        <p:blipFill rotWithShape="1">
          <a:blip r:embed="rId2">
            <a:alphaModFix/>
          </a:blip>
          <a:srcRect/>
          <a:stretch/>
        </p:blipFill>
        <p:spPr>
          <a:xfrm rot="-5769057" flipH="1">
            <a:off x="7247240" y="-1021254"/>
            <a:ext cx="3178767" cy="3212583"/>
          </a:xfrm>
          <a:prstGeom prst="rect">
            <a:avLst/>
          </a:prstGeom>
          <a:noFill/>
          <a:ln>
            <a:noFill/>
          </a:ln>
        </p:spPr>
      </p:pic>
      <p:pic>
        <p:nvPicPr>
          <p:cNvPr id="65" name="Google Shape;65;p9"/>
          <p:cNvPicPr preferRelativeResize="0"/>
          <p:nvPr/>
        </p:nvPicPr>
        <p:blipFill rotWithShape="1">
          <a:blip r:embed="rId3">
            <a:alphaModFix/>
          </a:blip>
          <a:srcRect l="10924" r="7668"/>
          <a:stretch/>
        </p:blipFill>
        <p:spPr>
          <a:xfrm rot="2186097">
            <a:off x="7141396" y="3366242"/>
            <a:ext cx="2575010" cy="31968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2"/>
        <p:cNvGrpSpPr/>
        <p:nvPr/>
      </p:nvGrpSpPr>
      <p:grpSpPr>
        <a:xfrm>
          <a:off x="0" y="0"/>
          <a:ext cx="0" cy="0"/>
          <a:chOff x="0" y="0"/>
          <a:chExt cx="0" cy="0"/>
        </a:xfrm>
      </p:grpSpPr>
      <p:sp>
        <p:nvSpPr>
          <p:cNvPr id="83" name="Google Shape;83;p13"/>
          <p:cNvSpPr/>
          <p:nvPr/>
        </p:nvSpPr>
        <p:spPr>
          <a:xfrm rot="-238208">
            <a:off x="-4224738" y="4556874"/>
            <a:ext cx="7471605" cy="313021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5025298" y="-4065136"/>
            <a:ext cx="6402103" cy="568914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txBox="1">
            <a:spLocks noGrp="1"/>
          </p:cNvSpPr>
          <p:nvPr>
            <p:ph type="title" hasCustomPrompt="1"/>
          </p:nvPr>
        </p:nvSpPr>
        <p:spPr>
          <a:xfrm>
            <a:off x="722870" y="1624000"/>
            <a:ext cx="1086000" cy="77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1694800" y="1959150"/>
            <a:ext cx="272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2" hasCustomPrompt="1"/>
          </p:nvPr>
        </p:nvSpPr>
        <p:spPr>
          <a:xfrm>
            <a:off x="4605170" y="1624000"/>
            <a:ext cx="1086000" cy="77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3"/>
          </p:nvPr>
        </p:nvSpPr>
        <p:spPr>
          <a:xfrm>
            <a:off x="5576925" y="1959150"/>
            <a:ext cx="272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3"/>
          <p:cNvSpPr txBox="1">
            <a:spLocks noGrp="1"/>
          </p:cNvSpPr>
          <p:nvPr>
            <p:ph type="title" idx="4" hasCustomPrompt="1"/>
          </p:nvPr>
        </p:nvSpPr>
        <p:spPr>
          <a:xfrm>
            <a:off x="722870" y="3383686"/>
            <a:ext cx="1086000" cy="77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5"/>
          </p:nvPr>
        </p:nvSpPr>
        <p:spPr>
          <a:xfrm>
            <a:off x="1694800" y="3714355"/>
            <a:ext cx="272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 name="Google Shape;91;p13"/>
          <p:cNvSpPr txBox="1">
            <a:spLocks noGrp="1"/>
          </p:cNvSpPr>
          <p:nvPr>
            <p:ph type="title" idx="6" hasCustomPrompt="1"/>
          </p:nvPr>
        </p:nvSpPr>
        <p:spPr>
          <a:xfrm>
            <a:off x="4605170" y="3383686"/>
            <a:ext cx="1086000" cy="77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7"/>
          </p:nvPr>
        </p:nvSpPr>
        <p:spPr>
          <a:xfrm>
            <a:off x="5576925" y="3714358"/>
            <a:ext cx="272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 name="Google Shape;94;p13"/>
          <p:cNvSpPr txBox="1">
            <a:spLocks noGrp="1"/>
          </p:cNvSpPr>
          <p:nvPr>
            <p:ph type="subTitle" idx="9"/>
          </p:nvPr>
        </p:nvSpPr>
        <p:spPr>
          <a:xfrm>
            <a:off x="1688550" y="1557255"/>
            <a:ext cx="2726400" cy="490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5" name="Google Shape;95;p13"/>
          <p:cNvSpPr txBox="1">
            <a:spLocks noGrp="1"/>
          </p:cNvSpPr>
          <p:nvPr>
            <p:ph type="subTitle" idx="13"/>
          </p:nvPr>
        </p:nvSpPr>
        <p:spPr>
          <a:xfrm>
            <a:off x="5576925" y="1557255"/>
            <a:ext cx="2726400" cy="490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verage"/>
                <a:ea typeface="Average"/>
                <a:cs typeface="Average"/>
                <a:sym typeface="Averag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6" name="Google Shape;96;p13"/>
          <p:cNvSpPr txBox="1">
            <a:spLocks noGrp="1"/>
          </p:cNvSpPr>
          <p:nvPr>
            <p:ph type="subTitle" idx="14"/>
          </p:nvPr>
        </p:nvSpPr>
        <p:spPr>
          <a:xfrm>
            <a:off x="1688550" y="3319725"/>
            <a:ext cx="2726400" cy="490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Kurale"/>
                <a:ea typeface="Kurale"/>
                <a:cs typeface="Kurale"/>
                <a:sym typeface="Kura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7" name="Google Shape;97;p13"/>
          <p:cNvSpPr txBox="1">
            <a:spLocks noGrp="1"/>
          </p:cNvSpPr>
          <p:nvPr>
            <p:ph type="subTitle" idx="15"/>
          </p:nvPr>
        </p:nvSpPr>
        <p:spPr>
          <a:xfrm>
            <a:off x="5576925" y="3319725"/>
            <a:ext cx="2726400" cy="490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Kurale"/>
                <a:ea typeface="Kurale"/>
                <a:cs typeface="Kurale"/>
                <a:sym typeface="Kura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98" name="Google Shape;98;p13"/>
          <p:cNvPicPr preferRelativeResize="0"/>
          <p:nvPr/>
        </p:nvPicPr>
        <p:blipFill rotWithShape="1">
          <a:blip r:embed="rId2">
            <a:alphaModFix/>
          </a:blip>
          <a:srcRect/>
          <a:stretch/>
        </p:blipFill>
        <p:spPr>
          <a:xfrm>
            <a:off x="6602502" y="-1244602"/>
            <a:ext cx="3095951" cy="31288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1209950" y="2859300"/>
            <a:ext cx="67242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1" name="Google Shape;101;p14"/>
          <p:cNvSpPr txBox="1">
            <a:spLocks noGrp="1"/>
          </p:cNvSpPr>
          <p:nvPr>
            <p:ph type="subTitle" idx="1"/>
          </p:nvPr>
        </p:nvSpPr>
        <p:spPr>
          <a:xfrm>
            <a:off x="1209950" y="1418900"/>
            <a:ext cx="6724200" cy="15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02" name="Google Shape;102;p14"/>
          <p:cNvSpPr/>
          <p:nvPr/>
        </p:nvSpPr>
        <p:spPr>
          <a:xfrm flipH="1">
            <a:off x="-3574655" y="-4270236"/>
            <a:ext cx="6402103" cy="568914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103" name="Google Shape;103;p14"/>
          <p:cNvSpPr/>
          <p:nvPr/>
        </p:nvSpPr>
        <p:spPr>
          <a:xfrm rot="238208" flipH="1">
            <a:off x="6365395" y="2948429"/>
            <a:ext cx="7471605" cy="47717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4"/>
          <p:cNvPicPr preferRelativeResize="0"/>
          <p:nvPr/>
        </p:nvPicPr>
        <p:blipFill rotWithShape="1">
          <a:blip r:embed="rId2">
            <a:alphaModFix/>
          </a:blip>
          <a:srcRect/>
          <a:stretch/>
        </p:blipFill>
        <p:spPr>
          <a:xfrm rot="-6690543" flipH="1">
            <a:off x="6696967" y="-978442"/>
            <a:ext cx="3178766" cy="3212585"/>
          </a:xfrm>
          <a:prstGeom prst="rect">
            <a:avLst/>
          </a:prstGeom>
          <a:noFill/>
          <a:ln>
            <a:noFill/>
          </a:ln>
        </p:spPr>
      </p:pic>
      <p:pic>
        <p:nvPicPr>
          <p:cNvPr id="105" name="Google Shape;105;p14"/>
          <p:cNvPicPr preferRelativeResize="0"/>
          <p:nvPr/>
        </p:nvPicPr>
        <p:blipFill rotWithShape="1">
          <a:blip r:embed="rId3">
            <a:alphaModFix/>
          </a:blip>
          <a:srcRect/>
          <a:stretch/>
        </p:blipFill>
        <p:spPr>
          <a:xfrm rot="4025726">
            <a:off x="-834421" y="-1034700"/>
            <a:ext cx="2666435" cy="26947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verage"/>
              <a:buNone/>
              <a:defRPr sz="3500">
                <a:solidFill>
                  <a:schemeClr val="dk1"/>
                </a:solidFill>
                <a:latin typeface="Average"/>
                <a:ea typeface="Average"/>
                <a:cs typeface="Average"/>
                <a:sym typeface="Average"/>
              </a:defRPr>
            </a:lvl1pPr>
            <a:lvl2pPr lvl="1" rtl="0">
              <a:spcBef>
                <a:spcPts val="0"/>
              </a:spcBef>
              <a:spcAft>
                <a:spcPts val="0"/>
              </a:spcAft>
              <a:buClr>
                <a:schemeClr val="dk1"/>
              </a:buClr>
              <a:buSzPts val="3500"/>
              <a:buFont typeface="Kurale"/>
              <a:buNone/>
              <a:defRPr sz="3500">
                <a:solidFill>
                  <a:schemeClr val="dk1"/>
                </a:solidFill>
                <a:latin typeface="Kurale"/>
                <a:ea typeface="Kurale"/>
                <a:cs typeface="Kurale"/>
                <a:sym typeface="Kurale"/>
              </a:defRPr>
            </a:lvl2pPr>
            <a:lvl3pPr lvl="2" rtl="0">
              <a:spcBef>
                <a:spcPts val="0"/>
              </a:spcBef>
              <a:spcAft>
                <a:spcPts val="0"/>
              </a:spcAft>
              <a:buClr>
                <a:schemeClr val="dk1"/>
              </a:buClr>
              <a:buSzPts val="3500"/>
              <a:buFont typeface="Kurale"/>
              <a:buNone/>
              <a:defRPr sz="3500">
                <a:solidFill>
                  <a:schemeClr val="dk1"/>
                </a:solidFill>
                <a:latin typeface="Kurale"/>
                <a:ea typeface="Kurale"/>
                <a:cs typeface="Kurale"/>
                <a:sym typeface="Kurale"/>
              </a:defRPr>
            </a:lvl3pPr>
            <a:lvl4pPr lvl="3" rtl="0">
              <a:spcBef>
                <a:spcPts val="0"/>
              </a:spcBef>
              <a:spcAft>
                <a:spcPts val="0"/>
              </a:spcAft>
              <a:buClr>
                <a:schemeClr val="dk1"/>
              </a:buClr>
              <a:buSzPts val="3500"/>
              <a:buFont typeface="Kurale"/>
              <a:buNone/>
              <a:defRPr sz="3500">
                <a:solidFill>
                  <a:schemeClr val="dk1"/>
                </a:solidFill>
                <a:latin typeface="Kurale"/>
                <a:ea typeface="Kurale"/>
                <a:cs typeface="Kurale"/>
                <a:sym typeface="Kurale"/>
              </a:defRPr>
            </a:lvl4pPr>
            <a:lvl5pPr lvl="4" rtl="0">
              <a:spcBef>
                <a:spcPts val="0"/>
              </a:spcBef>
              <a:spcAft>
                <a:spcPts val="0"/>
              </a:spcAft>
              <a:buClr>
                <a:schemeClr val="dk1"/>
              </a:buClr>
              <a:buSzPts val="3500"/>
              <a:buFont typeface="Kurale"/>
              <a:buNone/>
              <a:defRPr sz="3500">
                <a:solidFill>
                  <a:schemeClr val="dk1"/>
                </a:solidFill>
                <a:latin typeface="Kurale"/>
                <a:ea typeface="Kurale"/>
                <a:cs typeface="Kurale"/>
                <a:sym typeface="Kurale"/>
              </a:defRPr>
            </a:lvl5pPr>
            <a:lvl6pPr lvl="5" rtl="0">
              <a:spcBef>
                <a:spcPts val="0"/>
              </a:spcBef>
              <a:spcAft>
                <a:spcPts val="0"/>
              </a:spcAft>
              <a:buClr>
                <a:schemeClr val="dk1"/>
              </a:buClr>
              <a:buSzPts val="3500"/>
              <a:buFont typeface="Kurale"/>
              <a:buNone/>
              <a:defRPr sz="3500">
                <a:solidFill>
                  <a:schemeClr val="dk1"/>
                </a:solidFill>
                <a:latin typeface="Kurale"/>
                <a:ea typeface="Kurale"/>
                <a:cs typeface="Kurale"/>
                <a:sym typeface="Kurale"/>
              </a:defRPr>
            </a:lvl6pPr>
            <a:lvl7pPr lvl="6" rtl="0">
              <a:spcBef>
                <a:spcPts val="0"/>
              </a:spcBef>
              <a:spcAft>
                <a:spcPts val="0"/>
              </a:spcAft>
              <a:buClr>
                <a:schemeClr val="dk1"/>
              </a:buClr>
              <a:buSzPts val="3500"/>
              <a:buFont typeface="Kurale"/>
              <a:buNone/>
              <a:defRPr sz="3500">
                <a:solidFill>
                  <a:schemeClr val="dk1"/>
                </a:solidFill>
                <a:latin typeface="Kurale"/>
                <a:ea typeface="Kurale"/>
                <a:cs typeface="Kurale"/>
                <a:sym typeface="Kurale"/>
              </a:defRPr>
            </a:lvl7pPr>
            <a:lvl8pPr lvl="7" rtl="0">
              <a:spcBef>
                <a:spcPts val="0"/>
              </a:spcBef>
              <a:spcAft>
                <a:spcPts val="0"/>
              </a:spcAft>
              <a:buClr>
                <a:schemeClr val="dk1"/>
              </a:buClr>
              <a:buSzPts val="3500"/>
              <a:buFont typeface="Kurale"/>
              <a:buNone/>
              <a:defRPr sz="3500">
                <a:solidFill>
                  <a:schemeClr val="dk1"/>
                </a:solidFill>
                <a:latin typeface="Kurale"/>
                <a:ea typeface="Kurale"/>
                <a:cs typeface="Kurale"/>
                <a:sym typeface="Kurale"/>
              </a:defRPr>
            </a:lvl8pPr>
            <a:lvl9pPr lvl="8" rtl="0">
              <a:spcBef>
                <a:spcPts val="0"/>
              </a:spcBef>
              <a:spcAft>
                <a:spcPts val="0"/>
              </a:spcAft>
              <a:buClr>
                <a:schemeClr val="dk1"/>
              </a:buClr>
              <a:buSzPts val="3500"/>
              <a:buFont typeface="Kurale"/>
              <a:buNone/>
              <a:defRPr sz="3500">
                <a:solidFill>
                  <a:schemeClr val="dk1"/>
                </a:solidFill>
                <a:latin typeface="Kurale"/>
                <a:ea typeface="Kurale"/>
                <a:cs typeface="Kurale"/>
                <a:sym typeface="Kural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1600"/>
              </a:spcBef>
              <a:spcAft>
                <a:spcPts val="160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7" r:id="rId15"/>
    <p:sldLayoutId id="2147483671" r:id="rId16"/>
    <p:sldLayoutId id="2147483672" r:id="rId17"/>
    <p:sldLayoutId id="2147483674" r:id="rId18"/>
    <p:sldLayoutId id="2147483675" r:id="rId19"/>
    <p:sldLayoutId id="2147483678" r:id="rId20"/>
    <p:sldLayoutId id="214748367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8.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1.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3.png"/><Relationship Id="rId4" Type="http://schemas.openxmlformats.org/officeDocument/2006/relationships/image" Target="../media/image20.png"/><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ctrTitle"/>
          </p:nvPr>
        </p:nvSpPr>
        <p:spPr>
          <a:xfrm>
            <a:off x="3900217" y="1714805"/>
            <a:ext cx="4166163" cy="152897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vi-VN"/>
              <a:t>App Coffee</a:t>
            </a:r>
            <a:br>
              <a:rPr lang="vi-VN"/>
            </a:br>
            <a:r>
              <a:rPr lang="vi-VN">
                <a:solidFill>
                  <a:srgbClr val="2C792B"/>
                </a:solidFill>
              </a:rPr>
              <a:t>Management</a:t>
            </a:r>
            <a:endParaRPr b="1">
              <a:solidFill>
                <a:srgbClr val="2C792B"/>
              </a:solidFill>
            </a:endParaRPr>
          </a:p>
        </p:txBody>
      </p:sp>
      <p:pic>
        <p:nvPicPr>
          <p:cNvPr id="302" name="Google Shape;302;p40"/>
          <p:cNvPicPr preferRelativeResize="0"/>
          <p:nvPr/>
        </p:nvPicPr>
        <p:blipFill rotWithShape="1">
          <a:blip r:embed="rId3">
            <a:alphaModFix/>
          </a:blip>
          <a:srcRect/>
          <a:stretch/>
        </p:blipFill>
        <p:spPr>
          <a:xfrm flipH="1">
            <a:off x="221326" y="860475"/>
            <a:ext cx="3589724" cy="3627873"/>
          </a:xfrm>
          <a:prstGeom prst="rect">
            <a:avLst/>
          </a:prstGeom>
          <a:noFill/>
          <a:ln>
            <a:noFill/>
          </a:ln>
        </p:spPr>
      </p:pic>
      <p:pic>
        <p:nvPicPr>
          <p:cNvPr id="303" name="Google Shape;303;p40"/>
          <p:cNvPicPr preferRelativeResize="0"/>
          <p:nvPr/>
        </p:nvPicPr>
        <p:blipFill rotWithShape="1">
          <a:blip r:embed="rId4">
            <a:alphaModFix/>
          </a:blip>
          <a:srcRect/>
          <a:stretch/>
        </p:blipFill>
        <p:spPr>
          <a:xfrm>
            <a:off x="2320372" y="3873533"/>
            <a:ext cx="565894" cy="572284"/>
          </a:xfrm>
          <a:prstGeom prst="rect">
            <a:avLst/>
          </a:prstGeom>
          <a:noFill/>
          <a:ln>
            <a:noFill/>
          </a:ln>
        </p:spPr>
      </p:pic>
      <p:pic>
        <p:nvPicPr>
          <p:cNvPr id="304" name="Google Shape;304;p40"/>
          <p:cNvPicPr preferRelativeResize="0"/>
          <p:nvPr/>
        </p:nvPicPr>
        <p:blipFill rotWithShape="1">
          <a:blip r:embed="rId5">
            <a:alphaModFix/>
          </a:blip>
          <a:srcRect/>
          <a:stretch/>
        </p:blipFill>
        <p:spPr>
          <a:xfrm>
            <a:off x="296527" y="280734"/>
            <a:ext cx="503575" cy="508529"/>
          </a:xfrm>
          <a:prstGeom prst="rect">
            <a:avLst/>
          </a:prstGeom>
          <a:noFill/>
          <a:ln>
            <a:noFill/>
          </a:ln>
        </p:spPr>
      </p:pic>
      <p:pic>
        <p:nvPicPr>
          <p:cNvPr id="305" name="Google Shape;305;p40"/>
          <p:cNvPicPr preferRelativeResize="0"/>
          <p:nvPr/>
        </p:nvPicPr>
        <p:blipFill rotWithShape="1">
          <a:blip r:embed="rId6">
            <a:alphaModFix/>
          </a:blip>
          <a:srcRect/>
          <a:stretch/>
        </p:blipFill>
        <p:spPr>
          <a:xfrm>
            <a:off x="2264601" y="774849"/>
            <a:ext cx="473250" cy="477925"/>
          </a:xfrm>
          <a:prstGeom prst="rect">
            <a:avLst/>
          </a:prstGeom>
          <a:noFill/>
          <a:ln>
            <a:noFill/>
          </a:ln>
        </p:spPr>
      </p:pic>
      <p:pic>
        <p:nvPicPr>
          <p:cNvPr id="306" name="Google Shape;306;p40"/>
          <p:cNvPicPr preferRelativeResize="0"/>
          <p:nvPr/>
        </p:nvPicPr>
        <p:blipFill rotWithShape="1">
          <a:blip r:embed="rId6">
            <a:alphaModFix/>
          </a:blip>
          <a:srcRect/>
          <a:stretch/>
        </p:blipFill>
        <p:spPr>
          <a:xfrm>
            <a:off x="352076" y="4410324"/>
            <a:ext cx="392475" cy="396350"/>
          </a:xfrm>
          <a:prstGeom prst="rect">
            <a:avLst/>
          </a:prstGeom>
          <a:noFill/>
          <a:ln>
            <a:noFill/>
          </a:ln>
        </p:spPr>
      </p:pic>
      <p:pic>
        <p:nvPicPr>
          <p:cNvPr id="307" name="Google Shape;307;p40"/>
          <p:cNvPicPr preferRelativeResize="0"/>
          <p:nvPr/>
        </p:nvPicPr>
        <p:blipFill rotWithShape="1">
          <a:blip r:embed="rId4">
            <a:alphaModFix/>
          </a:blip>
          <a:srcRect/>
          <a:stretch/>
        </p:blipFill>
        <p:spPr>
          <a:xfrm>
            <a:off x="8155547" y="415358"/>
            <a:ext cx="565894" cy="572284"/>
          </a:xfrm>
          <a:prstGeom prst="rect">
            <a:avLst/>
          </a:prstGeom>
          <a:noFill/>
          <a:ln>
            <a:noFill/>
          </a:ln>
        </p:spPr>
      </p:pic>
      <p:pic>
        <p:nvPicPr>
          <p:cNvPr id="308" name="Google Shape;308;p40"/>
          <p:cNvPicPr preferRelativeResize="0"/>
          <p:nvPr/>
        </p:nvPicPr>
        <p:blipFill rotWithShape="1">
          <a:blip r:embed="rId6">
            <a:alphaModFix/>
          </a:blip>
          <a:srcRect/>
          <a:stretch/>
        </p:blipFill>
        <p:spPr>
          <a:xfrm>
            <a:off x="8387776" y="4369537"/>
            <a:ext cx="473250" cy="477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58"/>
        <p:cNvGrpSpPr/>
        <p:nvPr/>
      </p:nvGrpSpPr>
      <p:grpSpPr>
        <a:xfrm>
          <a:off x="0" y="0"/>
          <a:ext cx="0" cy="0"/>
          <a:chOff x="0" y="0"/>
          <a:chExt cx="0" cy="0"/>
        </a:xfrm>
      </p:grpSpPr>
      <p:pic>
        <p:nvPicPr>
          <p:cNvPr id="15" name="Hình ảnh 14">
            <a:extLst>
              <a:ext uri="{FF2B5EF4-FFF2-40B4-BE49-F238E27FC236}">
                <a16:creationId xmlns:a16="http://schemas.microsoft.com/office/drawing/2014/main" id="{7344C625-6583-5B56-60F0-61F145928B33}"/>
              </a:ext>
            </a:extLst>
          </p:cNvPr>
          <p:cNvPicPr>
            <a:picLocks noChangeAspect="1"/>
          </p:cNvPicPr>
          <p:nvPr/>
        </p:nvPicPr>
        <p:blipFill>
          <a:blip r:embed="rId3"/>
          <a:stretch>
            <a:fillRect/>
          </a:stretch>
        </p:blipFill>
        <p:spPr>
          <a:xfrm>
            <a:off x="577264" y="0"/>
            <a:ext cx="7989471" cy="5143500"/>
          </a:xfrm>
          <a:prstGeom prst="rect">
            <a:avLst/>
          </a:prstGeom>
        </p:spPr>
      </p:pic>
      <p:pic>
        <p:nvPicPr>
          <p:cNvPr id="362" name="Google Shape;362;p44"/>
          <p:cNvPicPr preferRelativeResize="0"/>
          <p:nvPr/>
        </p:nvPicPr>
        <p:blipFill>
          <a:blip r:embed="rId4">
            <a:alphaModFix/>
          </a:blip>
          <a:stretch>
            <a:fillRect/>
          </a:stretch>
        </p:blipFill>
        <p:spPr>
          <a:xfrm>
            <a:off x="-28900" y="4382322"/>
            <a:ext cx="914410" cy="924836"/>
          </a:xfrm>
          <a:prstGeom prst="rect">
            <a:avLst/>
          </a:prstGeom>
          <a:noFill/>
          <a:ln>
            <a:noFill/>
          </a:ln>
        </p:spPr>
      </p:pic>
      <p:pic>
        <p:nvPicPr>
          <p:cNvPr id="363" name="Google Shape;363;p44"/>
          <p:cNvPicPr preferRelativeResize="0"/>
          <p:nvPr/>
        </p:nvPicPr>
        <p:blipFill>
          <a:blip r:embed="rId5">
            <a:alphaModFix/>
          </a:blip>
          <a:stretch>
            <a:fillRect/>
          </a:stretch>
        </p:blipFill>
        <p:spPr>
          <a:xfrm>
            <a:off x="8833607" y="4734874"/>
            <a:ext cx="565894" cy="572284"/>
          </a:xfrm>
          <a:prstGeom prst="rect">
            <a:avLst/>
          </a:prstGeom>
          <a:noFill/>
          <a:ln>
            <a:noFill/>
          </a:ln>
        </p:spPr>
      </p:pic>
      <p:pic>
        <p:nvPicPr>
          <p:cNvPr id="364" name="Google Shape;364;p44"/>
          <p:cNvPicPr preferRelativeResize="0"/>
          <p:nvPr/>
        </p:nvPicPr>
        <p:blipFill rotWithShape="1">
          <a:blip r:embed="rId6">
            <a:alphaModFix/>
          </a:blip>
          <a:srcRect/>
          <a:stretch/>
        </p:blipFill>
        <p:spPr>
          <a:xfrm>
            <a:off x="-4424" y="0"/>
            <a:ext cx="503575" cy="508529"/>
          </a:xfrm>
          <a:prstGeom prst="rect">
            <a:avLst/>
          </a:prstGeom>
          <a:noFill/>
          <a:ln>
            <a:noFill/>
          </a:ln>
        </p:spPr>
      </p:pic>
      <p:pic>
        <p:nvPicPr>
          <p:cNvPr id="365" name="Google Shape;365;p44"/>
          <p:cNvPicPr preferRelativeResize="0"/>
          <p:nvPr/>
        </p:nvPicPr>
        <p:blipFill>
          <a:blip r:embed="rId7">
            <a:alphaModFix/>
          </a:blip>
          <a:stretch>
            <a:fillRect/>
          </a:stretch>
        </p:blipFill>
        <p:spPr>
          <a:xfrm>
            <a:off x="8842818" y="-304167"/>
            <a:ext cx="602364" cy="608333"/>
          </a:xfrm>
          <a:prstGeom prst="rect">
            <a:avLst/>
          </a:prstGeom>
          <a:noFill/>
          <a:ln>
            <a:noFill/>
          </a:ln>
        </p:spPr>
      </p:pic>
    </p:spTree>
    <p:extLst>
      <p:ext uri="{BB962C8B-B14F-4D97-AF65-F5344CB8AC3E}">
        <p14:creationId xmlns:p14="http://schemas.microsoft.com/office/powerpoint/2010/main" val="348639971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69"/>
        <p:cNvGrpSpPr/>
        <p:nvPr/>
      </p:nvGrpSpPr>
      <p:grpSpPr>
        <a:xfrm>
          <a:off x="0" y="0"/>
          <a:ext cx="0" cy="0"/>
          <a:chOff x="0" y="0"/>
          <a:chExt cx="0" cy="0"/>
        </a:xfrm>
      </p:grpSpPr>
      <p:sp>
        <p:nvSpPr>
          <p:cNvPr id="470" name="Google Shape;470;p53"/>
          <p:cNvSpPr txBox="1">
            <a:spLocks noGrp="1"/>
          </p:cNvSpPr>
          <p:nvPr>
            <p:ph type="subTitle" idx="1"/>
          </p:nvPr>
        </p:nvSpPr>
        <p:spPr>
          <a:xfrm>
            <a:off x="3570250" y="3587375"/>
            <a:ext cx="4601100" cy="49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a:t>Chạy thử sản phẩm</a:t>
            </a:r>
            <a:endParaRPr/>
          </a:p>
        </p:txBody>
      </p:sp>
      <p:sp>
        <p:nvSpPr>
          <p:cNvPr id="471" name="Google Shape;471;p53"/>
          <p:cNvSpPr txBox="1">
            <a:spLocks noGrp="1"/>
          </p:cNvSpPr>
          <p:nvPr>
            <p:ph type="title"/>
          </p:nvPr>
        </p:nvSpPr>
        <p:spPr>
          <a:xfrm>
            <a:off x="1557574" y="2549715"/>
            <a:ext cx="7022546" cy="10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Các chức năng chính</a:t>
            </a:r>
            <a:endParaRPr b="1">
              <a:solidFill>
                <a:schemeClr val="lt1"/>
              </a:solidFill>
            </a:endParaRPr>
          </a:p>
        </p:txBody>
      </p:sp>
      <p:sp>
        <p:nvSpPr>
          <p:cNvPr id="472" name="Google Shape;472;p53"/>
          <p:cNvSpPr txBox="1">
            <a:spLocks noGrp="1"/>
          </p:cNvSpPr>
          <p:nvPr>
            <p:ph type="title" idx="2"/>
          </p:nvPr>
        </p:nvSpPr>
        <p:spPr>
          <a:xfrm>
            <a:off x="5571550" y="611200"/>
            <a:ext cx="2599800" cy="194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pic>
        <p:nvPicPr>
          <p:cNvPr id="473" name="Google Shape;473;p53"/>
          <p:cNvPicPr preferRelativeResize="0"/>
          <p:nvPr/>
        </p:nvPicPr>
        <p:blipFill rotWithShape="1">
          <a:blip r:embed="rId3">
            <a:alphaModFix/>
          </a:blip>
          <a:srcRect/>
          <a:stretch/>
        </p:blipFill>
        <p:spPr>
          <a:xfrm>
            <a:off x="-174212" y="3337777"/>
            <a:ext cx="727670" cy="735900"/>
          </a:xfrm>
          <a:prstGeom prst="rect">
            <a:avLst/>
          </a:prstGeom>
          <a:noFill/>
          <a:ln>
            <a:noFill/>
          </a:ln>
        </p:spPr>
      </p:pic>
      <p:pic>
        <p:nvPicPr>
          <p:cNvPr id="474" name="Google Shape;474;p53"/>
          <p:cNvPicPr preferRelativeResize="0"/>
          <p:nvPr/>
        </p:nvPicPr>
        <p:blipFill rotWithShape="1">
          <a:blip r:embed="rId4">
            <a:alphaModFix/>
          </a:blip>
          <a:srcRect/>
          <a:stretch/>
        </p:blipFill>
        <p:spPr>
          <a:xfrm>
            <a:off x="1557574" y="4431177"/>
            <a:ext cx="602350" cy="608301"/>
          </a:xfrm>
          <a:prstGeom prst="rect">
            <a:avLst/>
          </a:prstGeom>
          <a:noFill/>
          <a:ln>
            <a:noFill/>
          </a:ln>
        </p:spPr>
      </p:pic>
      <p:pic>
        <p:nvPicPr>
          <p:cNvPr id="475" name="Google Shape;475;p53"/>
          <p:cNvPicPr preferRelativeResize="0"/>
          <p:nvPr/>
        </p:nvPicPr>
        <p:blipFill rotWithShape="1">
          <a:blip r:embed="rId4">
            <a:alphaModFix/>
          </a:blip>
          <a:srcRect r="10"/>
          <a:stretch/>
        </p:blipFill>
        <p:spPr>
          <a:xfrm rot="-5400000">
            <a:off x="-111554" y="815231"/>
            <a:ext cx="602364" cy="608333"/>
          </a:xfrm>
          <a:prstGeom prst="rect">
            <a:avLst/>
          </a:prstGeom>
          <a:noFill/>
          <a:ln>
            <a:noFill/>
          </a:ln>
        </p:spPr>
      </p:pic>
      <p:pic>
        <p:nvPicPr>
          <p:cNvPr id="476" name="Google Shape;476;p53"/>
          <p:cNvPicPr preferRelativeResize="0"/>
          <p:nvPr/>
        </p:nvPicPr>
        <p:blipFill rotWithShape="1">
          <a:blip r:embed="rId3">
            <a:alphaModFix/>
          </a:blip>
          <a:srcRect/>
          <a:stretch/>
        </p:blipFill>
        <p:spPr>
          <a:xfrm rot="-5910094">
            <a:off x="1828624" y="1458291"/>
            <a:ext cx="593029" cy="59974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9" name="Google Shape;799;p72"/>
          <p:cNvSpPr txBox="1">
            <a:spLocks noGrp="1"/>
          </p:cNvSpPr>
          <p:nvPr>
            <p:ph type="title"/>
          </p:nvPr>
        </p:nvSpPr>
        <p:spPr>
          <a:xfrm>
            <a:off x="745580" y="2326901"/>
            <a:ext cx="3461700" cy="84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Trang </a:t>
            </a:r>
            <a:r>
              <a:rPr lang="vi-VN">
                <a:solidFill>
                  <a:schemeClr val="tx2"/>
                </a:solidFill>
              </a:rPr>
              <a:t>Đăng nhập</a:t>
            </a:r>
            <a:endParaRPr b="1">
              <a:solidFill>
                <a:schemeClr val="tx2"/>
              </a:solidFill>
            </a:endParaRPr>
          </a:p>
        </p:txBody>
      </p:sp>
      <p:grpSp>
        <p:nvGrpSpPr>
          <p:cNvPr id="800" name="Google Shape;800;p72"/>
          <p:cNvGrpSpPr/>
          <p:nvPr/>
        </p:nvGrpSpPr>
        <p:grpSpPr>
          <a:xfrm>
            <a:off x="4300462" y="1679764"/>
            <a:ext cx="3946133" cy="2361005"/>
            <a:chOff x="3910836" y="1609975"/>
            <a:chExt cx="4179783" cy="2500800"/>
          </a:xfrm>
        </p:grpSpPr>
        <p:sp>
          <p:nvSpPr>
            <p:cNvPr id="801" name="Google Shape;801;p72"/>
            <p:cNvSpPr/>
            <p:nvPr/>
          </p:nvSpPr>
          <p:spPr>
            <a:xfrm>
              <a:off x="4159752" y="160997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2"/>
            <p:cNvSpPr/>
            <p:nvPr/>
          </p:nvSpPr>
          <p:spPr>
            <a:xfrm>
              <a:off x="4343367" y="1810866"/>
              <a:ext cx="3318706" cy="1907946"/>
            </a:xfrm>
            <a:custGeom>
              <a:avLst/>
              <a:gdLst/>
              <a:ahLst/>
              <a:cxnLst/>
              <a:rect l="l" t="t" r="r" b="b"/>
              <a:pathLst>
                <a:path w="80556" h="44714" extrusionOk="0">
                  <a:moveTo>
                    <a:pt x="0" y="0"/>
                  </a:moveTo>
                  <a:lnTo>
                    <a:pt x="0" y="44714"/>
                  </a:lnTo>
                  <a:lnTo>
                    <a:pt x="80556" y="44714"/>
                  </a:lnTo>
                  <a:lnTo>
                    <a:pt x="80556" y="0"/>
                  </a:ln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2"/>
            <p:cNvSpPr/>
            <p:nvPr/>
          </p:nvSpPr>
          <p:spPr>
            <a:xfrm rot="10800000">
              <a:off x="3910836" y="4006075"/>
              <a:ext cx="4175400" cy="104700"/>
            </a:xfrm>
            <a:prstGeom prst="trapezoid">
              <a:avLst>
                <a:gd name="adj" fmla="val 150191"/>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2"/>
            <p:cNvSpPr/>
            <p:nvPr/>
          </p:nvSpPr>
          <p:spPr>
            <a:xfrm>
              <a:off x="3915218" y="3875080"/>
              <a:ext cx="4175400" cy="1317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72"/>
          <p:cNvSpPr/>
          <p:nvPr/>
        </p:nvSpPr>
        <p:spPr>
          <a:xfrm>
            <a:off x="6246816" y="1730926"/>
            <a:ext cx="57300" cy="573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 anh">
            <a:extLst>
              <a:ext uri="{FF2B5EF4-FFF2-40B4-BE49-F238E27FC236}">
                <a16:creationId xmlns:a16="http://schemas.microsoft.com/office/drawing/2014/main" id="{D5599732-AC9B-E401-4563-20AE92BABFFB}"/>
              </a:ext>
            </a:extLst>
          </p:cNvPr>
          <p:cNvPicPr>
            <a:picLocks noChangeAspect="1"/>
          </p:cNvPicPr>
          <p:nvPr/>
        </p:nvPicPr>
        <p:blipFill rotWithShape="1">
          <a:blip r:embed="rId3"/>
          <a:srcRect l="2586" t="1334" r="2546" b="1332"/>
          <a:stretch/>
        </p:blipFill>
        <p:spPr>
          <a:xfrm>
            <a:off x="4708815" y="1871806"/>
            <a:ext cx="3133190" cy="1801292"/>
          </a:xfrm>
          <a:prstGeom prst="rect">
            <a:avLst/>
          </a:prstGeom>
        </p:spPr>
      </p:pic>
    </p:spTree>
    <p:extLst>
      <p:ext uri="{BB962C8B-B14F-4D97-AF65-F5344CB8AC3E}">
        <p14:creationId xmlns:p14="http://schemas.microsoft.com/office/powerpoint/2010/main" val="7007723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9" name="!! anh">
            <a:extLst>
              <a:ext uri="{FF2B5EF4-FFF2-40B4-BE49-F238E27FC236}">
                <a16:creationId xmlns:a16="http://schemas.microsoft.com/office/drawing/2014/main" id="{746CD0EC-9B5F-F1AB-4770-D2FC9E156E5B}"/>
              </a:ext>
            </a:extLst>
          </p:cNvPr>
          <p:cNvPicPr>
            <a:picLocks noChangeAspect="1"/>
          </p:cNvPicPr>
          <p:nvPr/>
        </p:nvPicPr>
        <p:blipFill>
          <a:blip r:embed="rId3"/>
          <a:srcRect/>
          <a:stretch>
            <a:fillRect/>
          </a:stretch>
        </p:blipFill>
        <p:spPr>
          <a:xfrm>
            <a:off x="762000" y="1321664"/>
            <a:ext cx="4476750" cy="2500172"/>
          </a:xfrm>
          <a:custGeom>
            <a:avLst/>
            <a:gdLst>
              <a:gd name="connsiteX0" fmla="*/ 416704 w 4476750"/>
              <a:gd name="connsiteY0" fmla="*/ 0 h 2500172"/>
              <a:gd name="connsiteX1" fmla="*/ 4060046 w 4476750"/>
              <a:gd name="connsiteY1" fmla="*/ 0 h 2500172"/>
              <a:gd name="connsiteX2" fmla="*/ 4476750 w 4476750"/>
              <a:gd name="connsiteY2" fmla="*/ 416704 h 2500172"/>
              <a:gd name="connsiteX3" fmla="*/ 4476750 w 4476750"/>
              <a:gd name="connsiteY3" fmla="*/ 2083468 h 2500172"/>
              <a:gd name="connsiteX4" fmla="*/ 4060046 w 4476750"/>
              <a:gd name="connsiteY4" fmla="*/ 2500172 h 2500172"/>
              <a:gd name="connsiteX5" fmla="*/ 416704 w 4476750"/>
              <a:gd name="connsiteY5" fmla="*/ 2500172 h 2500172"/>
              <a:gd name="connsiteX6" fmla="*/ 0 w 4476750"/>
              <a:gd name="connsiteY6" fmla="*/ 2083468 h 2500172"/>
              <a:gd name="connsiteX7" fmla="*/ 0 w 4476750"/>
              <a:gd name="connsiteY7" fmla="*/ 416704 h 2500172"/>
              <a:gd name="connsiteX8" fmla="*/ 416704 w 4476750"/>
              <a:gd name="connsiteY8" fmla="*/ 0 h 250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6750" h="2500172">
                <a:moveTo>
                  <a:pt x="416704" y="0"/>
                </a:moveTo>
                <a:lnTo>
                  <a:pt x="4060046" y="0"/>
                </a:lnTo>
                <a:cubicBezTo>
                  <a:pt x="4290185" y="0"/>
                  <a:pt x="4476750" y="186565"/>
                  <a:pt x="4476750" y="416704"/>
                </a:cubicBezTo>
                <a:lnTo>
                  <a:pt x="4476750" y="2083468"/>
                </a:lnTo>
                <a:cubicBezTo>
                  <a:pt x="4476750" y="2313607"/>
                  <a:pt x="4290185" y="2500172"/>
                  <a:pt x="4060046" y="2500172"/>
                </a:cubicBezTo>
                <a:lnTo>
                  <a:pt x="416704" y="2500172"/>
                </a:lnTo>
                <a:cubicBezTo>
                  <a:pt x="186565" y="2500172"/>
                  <a:pt x="0" y="2313607"/>
                  <a:pt x="0" y="2083468"/>
                </a:cubicBezTo>
                <a:lnTo>
                  <a:pt x="0" y="416704"/>
                </a:lnTo>
                <a:cubicBezTo>
                  <a:pt x="0" y="186565"/>
                  <a:pt x="186565" y="0"/>
                  <a:pt x="416704" y="0"/>
                </a:cubicBezTo>
                <a:close/>
              </a:path>
            </a:pathLst>
          </a:custGeom>
        </p:spPr>
      </p:pic>
      <p:sp>
        <p:nvSpPr>
          <p:cNvPr id="10" name="Google Shape;799;p72">
            <a:extLst>
              <a:ext uri="{FF2B5EF4-FFF2-40B4-BE49-F238E27FC236}">
                <a16:creationId xmlns:a16="http://schemas.microsoft.com/office/drawing/2014/main" id="{102ACB0A-BFB0-D878-6268-6F925D90C55A}"/>
              </a:ext>
            </a:extLst>
          </p:cNvPr>
          <p:cNvSpPr txBox="1">
            <a:spLocks noGrp="1"/>
          </p:cNvSpPr>
          <p:nvPr>
            <p:ph type="title"/>
          </p:nvPr>
        </p:nvSpPr>
        <p:spPr>
          <a:xfrm>
            <a:off x="5479505" y="2149650"/>
            <a:ext cx="3461700" cy="84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Trang </a:t>
            </a:r>
            <a:r>
              <a:rPr lang="vi-VN">
                <a:solidFill>
                  <a:schemeClr val="tx2"/>
                </a:solidFill>
              </a:rPr>
              <a:t>Đăng ký</a:t>
            </a:r>
            <a:endParaRPr b="1">
              <a:solidFill>
                <a:schemeClr val="tx2"/>
              </a:solidFill>
            </a:endParaRPr>
          </a:p>
        </p:txBody>
      </p:sp>
    </p:spTree>
    <p:extLst>
      <p:ext uri="{BB962C8B-B14F-4D97-AF65-F5344CB8AC3E}">
        <p14:creationId xmlns:p14="http://schemas.microsoft.com/office/powerpoint/2010/main" val="163439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40" name="!! anh">
            <a:extLst>
              <a:ext uri="{FF2B5EF4-FFF2-40B4-BE49-F238E27FC236}">
                <a16:creationId xmlns:a16="http://schemas.microsoft.com/office/drawing/2014/main" id="{5EA8E9E8-610E-9D59-BCA9-2C72935E8BAA}"/>
              </a:ext>
            </a:extLst>
          </p:cNvPr>
          <p:cNvPicPr>
            <a:picLocks noChangeAspect="1"/>
          </p:cNvPicPr>
          <p:nvPr/>
        </p:nvPicPr>
        <p:blipFill>
          <a:blip r:embed="rId3"/>
          <a:srcRect/>
          <a:stretch>
            <a:fillRect/>
          </a:stretch>
        </p:blipFill>
        <p:spPr>
          <a:xfrm>
            <a:off x="561963" y="1197997"/>
            <a:ext cx="4162425" cy="2747504"/>
          </a:xfrm>
          <a:custGeom>
            <a:avLst/>
            <a:gdLst>
              <a:gd name="connsiteX0" fmla="*/ 457917 w 4162425"/>
              <a:gd name="connsiteY0" fmla="*/ 0 h 2747504"/>
              <a:gd name="connsiteX1" fmla="*/ 3704508 w 4162425"/>
              <a:gd name="connsiteY1" fmla="*/ 0 h 2747504"/>
              <a:gd name="connsiteX2" fmla="*/ 3796787 w 4162425"/>
              <a:gd name="connsiteY2" fmla="*/ 9302 h 2747504"/>
              <a:gd name="connsiteX3" fmla="*/ 4162425 w 4162425"/>
              <a:gd name="connsiteY3" fmla="*/ 457926 h 2747504"/>
              <a:gd name="connsiteX4" fmla="*/ 4162425 w 4162425"/>
              <a:gd name="connsiteY4" fmla="*/ 2289577 h 2747504"/>
              <a:gd name="connsiteX5" fmla="*/ 3704498 w 4162425"/>
              <a:gd name="connsiteY5" fmla="*/ 2747504 h 2747504"/>
              <a:gd name="connsiteX6" fmla="*/ 457927 w 4162425"/>
              <a:gd name="connsiteY6" fmla="*/ 2747504 h 2747504"/>
              <a:gd name="connsiteX7" fmla="*/ 0 w 4162425"/>
              <a:gd name="connsiteY7" fmla="*/ 2289577 h 2747504"/>
              <a:gd name="connsiteX8" fmla="*/ 0 w 4162425"/>
              <a:gd name="connsiteY8" fmla="*/ 457926 h 2747504"/>
              <a:gd name="connsiteX9" fmla="*/ 365639 w 4162425"/>
              <a:gd name="connsiteY9" fmla="*/ 9302 h 274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425" h="2747504">
                <a:moveTo>
                  <a:pt x="457917" y="0"/>
                </a:moveTo>
                <a:lnTo>
                  <a:pt x="3704508" y="0"/>
                </a:lnTo>
                <a:lnTo>
                  <a:pt x="3796787" y="9302"/>
                </a:lnTo>
                <a:cubicBezTo>
                  <a:pt x="4005456" y="52003"/>
                  <a:pt x="4162425" y="236633"/>
                  <a:pt x="4162425" y="457926"/>
                </a:cubicBezTo>
                <a:lnTo>
                  <a:pt x="4162425" y="2289577"/>
                </a:lnTo>
                <a:cubicBezTo>
                  <a:pt x="4162425" y="2542483"/>
                  <a:pt x="3957404" y="2747504"/>
                  <a:pt x="3704498" y="2747504"/>
                </a:cubicBezTo>
                <a:lnTo>
                  <a:pt x="457927" y="2747504"/>
                </a:lnTo>
                <a:cubicBezTo>
                  <a:pt x="205021" y="2747504"/>
                  <a:pt x="0" y="2542483"/>
                  <a:pt x="0" y="2289577"/>
                </a:cubicBezTo>
                <a:lnTo>
                  <a:pt x="0" y="457926"/>
                </a:lnTo>
                <a:cubicBezTo>
                  <a:pt x="0" y="236633"/>
                  <a:pt x="156969" y="52003"/>
                  <a:pt x="365639" y="9302"/>
                </a:cubicBezTo>
                <a:close/>
              </a:path>
            </a:pathLst>
          </a:custGeom>
        </p:spPr>
      </p:pic>
      <p:pic>
        <p:nvPicPr>
          <p:cNvPr id="342" name="!! hinh 2"/>
          <p:cNvPicPr preferRelativeResize="0"/>
          <p:nvPr/>
        </p:nvPicPr>
        <p:blipFill>
          <a:blip r:embed="rId4">
            <a:alphaModFix/>
          </a:blip>
          <a:stretch>
            <a:fillRect/>
          </a:stretch>
        </p:blipFill>
        <p:spPr>
          <a:xfrm>
            <a:off x="7376246" y="3777281"/>
            <a:ext cx="602364" cy="608333"/>
          </a:xfrm>
          <a:prstGeom prst="rect">
            <a:avLst/>
          </a:prstGeom>
          <a:noFill/>
          <a:ln>
            <a:noFill/>
          </a:ln>
        </p:spPr>
      </p:pic>
      <p:pic>
        <p:nvPicPr>
          <p:cNvPr id="343" name="!! hinh1"/>
          <p:cNvPicPr preferRelativeResize="0"/>
          <p:nvPr/>
        </p:nvPicPr>
        <p:blipFill>
          <a:blip r:embed="rId5">
            <a:alphaModFix/>
          </a:blip>
          <a:stretch>
            <a:fillRect/>
          </a:stretch>
        </p:blipFill>
        <p:spPr>
          <a:xfrm rot="-2976140">
            <a:off x="232638" y="133601"/>
            <a:ext cx="658651" cy="666089"/>
          </a:xfrm>
          <a:prstGeom prst="rect">
            <a:avLst/>
          </a:prstGeom>
          <a:noFill/>
          <a:ln>
            <a:noFill/>
          </a:ln>
        </p:spPr>
      </p:pic>
      <p:sp>
        <p:nvSpPr>
          <p:cNvPr id="36" name="Google Shape;799;p72">
            <a:extLst>
              <a:ext uri="{FF2B5EF4-FFF2-40B4-BE49-F238E27FC236}">
                <a16:creationId xmlns:a16="http://schemas.microsoft.com/office/drawing/2014/main" id="{38BBE938-2CC9-AF7D-C2D4-5135812FF5EC}"/>
              </a:ext>
            </a:extLst>
          </p:cNvPr>
          <p:cNvSpPr txBox="1">
            <a:spLocks noGrp="1"/>
          </p:cNvSpPr>
          <p:nvPr>
            <p:ph type="title"/>
          </p:nvPr>
        </p:nvSpPr>
        <p:spPr>
          <a:xfrm>
            <a:off x="5031830" y="2149649"/>
            <a:ext cx="3461700" cy="84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chemeClr val="tx1"/>
                </a:solidFill>
              </a:rPr>
              <a:t>Màn hình chính</a:t>
            </a:r>
            <a:endParaRPr b="1">
              <a:solidFill>
                <a:schemeClr val="tx1"/>
              </a:solidFill>
            </a:endParaRPr>
          </a:p>
        </p:txBody>
      </p:sp>
    </p:spTree>
    <p:extLst>
      <p:ext uri="{BB962C8B-B14F-4D97-AF65-F5344CB8AC3E}">
        <p14:creationId xmlns:p14="http://schemas.microsoft.com/office/powerpoint/2010/main" val="352357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21" name="!! anh">
            <a:extLst>
              <a:ext uri="{FF2B5EF4-FFF2-40B4-BE49-F238E27FC236}">
                <a16:creationId xmlns:a16="http://schemas.microsoft.com/office/drawing/2014/main" id="{029549FA-3F72-33EF-A5D3-A77AABF7306A}"/>
              </a:ext>
            </a:extLst>
          </p:cNvPr>
          <p:cNvPicPr>
            <a:picLocks noChangeAspect="1"/>
          </p:cNvPicPr>
          <p:nvPr/>
        </p:nvPicPr>
        <p:blipFill>
          <a:blip r:embed="rId3"/>
          <a:srcRect/>
          <a:stretch>
            <a:fillRect/>
          </a:stretch>
        </p:blipFill>
        <p:spPr>
          <a:xfrm>
            <a:off x="4203930" y="1358795"/>
            <a:ext cx="4346286" cy="2425907"/>
          </a:xfrm>
          <a:custGeom>
            <a:avLst/>
            <a:gdLst>
              <a:gd name="connsiteX0" fmla="*/ 416704 w 4479338"/>
              <a:gd name="connsiteY0" fmla="*/ 0 h 2500171"/>
              <a:gd name="connsiteX1" fmla="*/ 4062634 w 4479338"/>
              <a:gd name="connsiteY1" fmla="*/ 0 h 2500171"/>
              <a:gd name="connsiteX2" fmla="*/ 4479338 w 4479338"/>
              <a:gd name="connsiteY2" fmla="*/ 416704 h 2500171"/>
              <a:gd name="connsiteX3" fmla="*/ 4479338 w 4479338"/>
              <a:gd name="connsiteY3" fmla="*/ 2083468 h 2500171"/>
              <a:gd name="connsiteX4" fmla="*/ 4146615 w 4479338"/>
              <a:gd name="connsiteY4" fmla="*/ 2491706 h 2500171"/>
              <a:gd name="connsiteX5" fmla="*/ 4062644 w 4479338"/>
              <a:gd name="connsiteY5" fmla="*/ 2500171 h 2500171"/>
              <a:gd name="connsiteX6" fmla="*/ 416694 w 4479338"/>
              <a:gd name="connsiteY6" fmla="*/ 2500171 h 2500171"/>
              <a:gd name="connsiteX7" fmla="*/ 332724 w 4479338"/>
              <a:gd name="connsiteY7" fmla="*/ 2491706 h 2500171"/>
              <a:gd name="connsiteX8" fmla="*/ 0 w 4479338"/>
              <a:gd name="connsiteY8" fmla="*/ 2083468 h 2500171"/>
              <a:gd name="connsiteX9" fmla="*/ 0 w 4479338"/>
              <a:gd name="connsiteY9" fmla="*/ 416704 h 2500171"/>
              <a:gd name="connsiteX10" fmla="*/ 416704 w 4479338"/>
              <a:gd name="connsiteY10" fmla="*/ 0 h 250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9338" h="2500171">
                <a:moveTo>
                  <a:pt x="416704" y="0"/>
                </a:moveTo>
                <a:lnTo>
                  <a:pt x="4062634" y="0"/>
                </a:lnTo>
                <a:cubicBezTo>
                  <a:pt x="4292773" y="0"/>
                  <a:pt x="4479338" y="186565"/>
                  <a:pt x="4479338" y="416704"/>
                </a:cubicBezTo>
                <a:lnTo>
                  <a:pt x="4479338" y="2083468"/>
                </a:lnTo>
                <a:cubicBezTo>
                  <a:pt x="4479338" y="2284840"/>
                  <a:pt x="4336499" y="2452850"/>
                  <a:pt x="4146615" y="2491706"/>
                </a:cubicBezTo>
                <a:lnTo>
                  <a:pt x="4062644" y="2500171"/>
                </a:lnTo>
                <a:lnTo>
                  <a:pt x="416694" y="2500171"/>
                </a:lnTo>
                <a:lnTo>
                  <a:pt x="332724" y="2491706"/>
                </a:lnTo>
                <a:cubicBezTo>
                  <a:pt x="142839" y="2452850"/>
                  <a:pt x="0" y="2284840"/>
                  <a:pt x="0" y="2083468"/>
                </a:cubicBezTo>
                <a:lnTo>
                  <a:pt x="0" y="416704"/>
                </a:lnTo>
                <a:cubicBezTo>
                  <a:pt x="0" y="186565"/>
                  <a:pt x="186565" y="0"/>
                  <a:pt x="416704" y="0"/>
                </a:cubicBezTo>
                <a:close/>
              </a:path>
            </a:pathLst>
          </a:custGeom>
          <a:ln>
            <a:noFill/>
          </a:ln>
        </p:spPr>
      </p:pic>
      <p:pic>
        <p:nvPicPr>
          <p:cNvPr id="382" name="Google Shape;382;p46"/>
          <p:cNvPicPr preferRelativeResize="0"/>
          <p:nvPr/>
        </p:nvPicPr>
        <p:blipFill>
          <a:blip r:embed="rId4">
            <a:alphaModFix/>
          </a:blip>
          <a:stretch>
            <a:fillRect/>
          </a:stretch>
        </p:blipFill>
        <p:spPr>
          <a:xfrm>
            <a:off x="-1126030" y="3310507"/>
            <a:ext cx="2757024" cy="2786349"/>
          </a:xfrm>
          <a:prstGeom prst="rect">
            <a:avLst/>
          </a:prstGeom>
          <a:noFill/>
          <a:ln>
            <a:noFill/>
          </a:ln>
        </p:spPr>
      </p:pic>
      <p:pic>
        <p:nvPicPr>
          <p:cNvPr id="383" name="!! hinh 2"/>
          <p:cNvPicPr preferRelativeResize="0"/>
          <p:nvPr/>
        </p:nvPicPr>
        <p:blipFill rotWithShape="1">
          <a:blip r:embed="rId5">
            <a:alphaModFix/>
          </a:blip>
          <a:srcRect/>
          <a:stretch/>
        </p:blipFill>
        <p:spPr>
          <a:xfrm>
            <a:off x="7772769" y="3875854"/>
            <a:ext cx="656133" cy="663544"/>
          </a:xfrm>
          <a:prstGeom prst="rect">
            <a:avLst/>
          </a:prstGeom>
          <a:noFill/>
          <a:ln>
            <a:noFill/>
          </a:ln>
        </p:spPr>
      </p:pic>
      <p:pic>
        <p:nvPicPr>
          <p:cNvPr id="384" name="Google Shape;384;p46"/>
          <p:cNvPicPr preferRelativeResize="0"/>
          <p:nvPr/>
        </p:nvPicPr>
        <p:blipFill rotWithShape="1">
          <a:blip r:embed="rId6">
            <a:alphaModFix/>
          </a:blip>
          <a:srcRect/>
          <a:stretch/>
        </p:blipFill>
        <p:spPr>
          <a:xfrm>
            <a:off x="3798356" y="4539398"/>
            <a:ext cx="602350" cy="608301"/>
          </a:xfrm>
          <a:prstGeom prst="rect">
            <a:avLst/>
          </a:prstGeom>
          <a:noFill/>
          <a:ln>
            <a:noFill/>
          </a:ln>
        </p:spPr>
      </p:pic>
      <p:pic>
        <p:nvPicPr>
          <p:cNvPr id="385" name="!! hinh1"/>
          <p:cNvPicPr preferRelativeResize="0"/>
          <p:nvPr/>
        </p:nvPicPr>
        <p:blipFill rotWithShape="1">
          <a:blip r:embed="rId7">
            <a:alphaModFix/>
          </a:blip>
          <a:srcRect/>
          <a:stretch/>
        </p:blipFill>
        <p:spPr>
          <a:xfrm>
            <a:off x="41730" y="1358795"/>
            <a:ext cx="698419" cy="705343"/>
          </a:xfrm>
          <a:prstGeom prst="rect">
            <a:avLst/>
          </a:prstGeom>
          <a:noFill/>
          <a:ln>
            <a:noFill/>
          </a:ln>
        </p:spPr>
      </p:pic>
      <p:sp>
        <p:nvSpPr>
          <p:cNvPr id="22" name="Google Shape;799;p72">
            <a:extLst>
              <a:ext uri="{FF2B5EF4-FFF2-40B4-BE49-F238E27FC236}">
                <a16:creationId xmlns:a16="http://schemas.microsoft.com/office/drawing/2014/main" id="{EE2F27E0-59B3-6626-9306-7396993CFA1D}"/>
              </a:ext>
            </a:extLst>
          </p:cNvPr>
          <p:cNvSpPr txBox="1">
            <a:spLocks noGrp="1"/>
          </p:cNvSpPr>
          <p:nvPr>
            <p:ph type="title"/>
          </p:nvPr>
        </p:nvSpPr>
        <p:spPr>
          <a:xfrm>
            <a:off x="252482" y="1936837"/>
            <a:ext cx="3740696" cy="126982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vi-VN" b="1">
                <a:solidFill>
                  <a:schemeClr val="tx1"/>
                </a:solidFill>
              </a:rPr>
              <a:t>Thông tin cá nhân</a:t>
            </a:r>
            <a:endParaRPr b="1">
              <a:solidFill>
                <a:schemeClr val="tx1"/>
              </a:solidFill>
            </a:endParaRPr>
          </a:p>
        </p:txBody>
      </p:sp>
    </p:spTree>
    <p:extLst>
      <p:ext uri="{BB962C8B-B14F-4D97-AF65-F5344CB8AC3E}">
        <p14:creationId xmlns:p14="http://schemas.microsoft.com/office/powerpoint/2010/main" val="32031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5" name="Google Shape;44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Thay đổi </a:t>
            </a:r>
            <a:r>
              <a:rPr lang="vi-VN">
                <a:solidFill>
                  <a:schemeClr val="tx2"/>
                </a:solidFill>
              </a:rPr>
              <a:t>mật khẩu </a:t>
            </a:r>
            <a:endParaRPr b="1">
              <a:solidFill>
                <a:schemeClr val="tx2"/>
              </a:solidFill>
            </a:endParaRPr>
          </a:p>
        </p:txBody>
      </p:sp>
      <p:pic>
        <p:nvPicPr>
          <p:cNvPr id="446" name="Google Shape;446;p51"/>
          <p:cNvPicPr preferRelativeResize="0"/>
          <p:nvPr/>
        </p:nvPicPr>
        <p:blipFill rotWithShape="1">
          <a:blip r:embed="rId3">
            <a:alphaModFix/>
          </a:blip>
          <a:srcRect r="10"/>
          <a:stretch/>
        </p:blipFill>
        <p:spPr>
          <a:xfrm rot="-5400000">
            <a:off x="3966652" y="5140515"/>
            <a:ext cx="602364" cy="608333"/>
          </a:xfrm>
          <a:prstGeom prst="rect">
            <a:avLst/>
          </a:prstGeom>
          <a:noFill/>
          <a:ln>
            <a:noFill/>
          </a:ln>
        </p:spPr>
      </p:pic>
      <p:pic>
        <p:nvPicPr>
          <p:cNvPr id="447" name="Google Shape;447;p51"/>
          <p:cNvPicPr preferRelativeResize="0"/>
          <p:nvPr/>
        </p:nvPicPr>
        <p:blipFill rotWithShape="1">
          <a:blip r:embed="rId3">
            <a:alphaModFix/>
          </a:blip>
          <a:srcRect r="10"/>
          <a:stretch/>
        </p:blipFill>
        <p:spPr>
          <a:xfrm rot="-5400000">
            <a:off x="-1252229" y="2221642"/>
            <a:ext cx="602364" cy="608333"/>
          </a:xfrm>
          <a:prstGeom prst="rect">
            <a:avLst/>
          </a:prstGeom>
          <a:noFill/>
          <a:ln>
            <a:noFill/>
          </a:ln>
        </p:spPr>
      </p:pic>
      <p:pic>
        <p:nvPicPr>
          <p:cNvPr id="13" name="!! anh">
            <a:extLst>
              <a:ext uri="{FF2B5EF4-FFF2-40B4-BE49-F238E27FC236}">
                <a16:creationId xmlns:a16="http://schemas.microsoft.com/office/drawing/2014/main" id="{59DE2F72-0CDC-0B88-2F81-323BCA94BACD}"/>
              </a:ext>
            </a:extLst>
          </p:cNvPr>
          <p:cNvPicPr>
            <a:picLocks noChangeAspect="1"/>
          </p:cNvPicPr>
          <p:nvPr/>
        </p:nvPicPr>
        <p:blipFill>
          <a:blip r:embed="rId4"/>
          <a:srcRect/>
          <a:stretch>
            <a:fillRect/>
          </a:stretch>
        </p:blipFill>
        <p:spPr>
          <a:xfrm>
            <a:off x="2054276" y="1426684"/>
            <a:ext cx="5035447" cy="2800613"/>
          </a:xfrm>
          <a:custGeom>
            <a:avLst/>
            <a:gdLst>
              <a:gd name="connsiteX0" fmla="*/ 466778 w 5035447"/>
              <a:gd name="connsiteY0" fmla="*/ 0 h 2800613"/>
              <a:gd name="connsiteX1" fmla="*/ 4568669 w 5035447"/>
              <a:gd name="connsiteY1" fmla="*/ 0 h 2800613"/>
              <a:gd name="connsiteX2" fmla="*/ 5035447 w 5035447"/>
              <a:gd name="connsiteY2" fmla="*/ 466778 h 2800613"/>
              <a:gd name="connsiteX3" fmla="*/ 5035447 w 5035447"/>
              <a:gd name="connsiteY3" fmla="*/ 2333835 h 2800613"/>
              <a:gd name="connsiteX4" fmla="*/ 4568669 w 5035447"/>
              <a:gd name="connsiteY4" fmla="*/ 2800613 h 2800613"/>
              <a:gd name="connsiteX5" fmla="*/ 466778 w 5035447"/>
              <a:gd name="connsiteY5" fmla="*/ 2800613 h 2800613"/>
              <a:gd name="connsiteX6" fmla="*/ 0 w 5035447"/>
              <a:gd name="connsiteY6" fmla="*/ 2333835 h 2800613"/>
              <a:gd name="connsiteX7" fmla="*/ 0 w 5035447"/>
              <a:gd name="connsiteY7" fmla="*/ 466778 h 2800613"/>
              <a:gd name="connsiteX8" fmla="*/ 466778 w 5035447"/>
              <a:gd name="connsiteY8" fmla="*/ 0 h 280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5447" h="2800613">
                <a:moveTo>
                  <a:pt x="466778" y="0"/>
                </a:moveTo>
                <a:lnTo>
                  <a:pt x="4568669" y="0"/>
                </a:lnTo>
                <a:cubicBezTo>
                  <a:pt x="4826463" y="0"/>
                  <a:pt x="5035447" y="208984"/>
                  <a:pt x="5035447" y="466778"/>
                </a:cubicBezTo>
                <a:lnTo>
                  <a:pt x="5035447" y="2333835"/>
                </a:lnTo>
                <a:cubicBezTo>
                  <a:pt x="5035447" y="2591629"/>
                  <a:pt x="4826463" y="2800613"/>
                  <a:pt x="4568669" y="2800613"/>
                </a:cubicBezTo>
                <a:lnTo>
                  <a:pt x="466778" y="2800613"/>
                </a:lnTo>
                <a:cubicBezTo>
                  <a:pt x="208984" y="2800613"/>
                  <a:pt x="0" y="2591629"/>
                  <a:pt x="0" y="2333835"/>
                </a:cubicBezTo>
                <a:lnTo>
                  <a:pt x="0" y="466778"/>
                </a:lnTo>
                <a:cubicBezTo>
                  <a:pt x="0" y="208984"/>
                  <a:pt x="208984" y="0"/>
                  <a:pt x="466778" y="0"/>
                </a:cubicBezTo>
                <a:close/>
              </a:path>
            </a:pathLst>
          </a:custGeom>
        </p:spPr>
      </p:pic>
    </p:spTree>
    <p:extLst>
      <p:ext uri="{BB962C8B-B14F-4D97-AF65-F5344CB8AC3E}">
        <p14:creationId xmlns:p14="http://schemas.microsoft.com/office/powerpoint/2010/main" val="771826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62" name="Google Shape;362;p44"/>
          <p:cNvPicPr preferRelativeResize="0"/>
          <p:nvPr/>
        </p:nvPicPr>
        <p:blipFill>
          <a:blip r:embed="rId3">
            <a:alphaModFix/>
          </a:blip>
          <a:stretch>
            <a:fillRect/>
          </a:stretch>
        </p:blipFill>
        <p:spPr>
          <a:xfrm>
            <a:off x="0" y="0"/>
            <a:ext cx="1677259" cy="1696384"/>
          </a:xfrm>
          <a:prstGeom prst="rect">
            <a:avLst/>
          </a:prstGeom>
          <a:noFill/>
          <a:ln>
            <a:noFill/>
          </a:ln>
        </p:spPr>
      </p:pic>
      <p:pic>
        <p:nvPicPr>
          <p:cNvPr id="9" name="!! anh">
            <a:extLst>
              <a:ext uri="{FF2B5EF4-FFF2-40B4-BE49-F238E27FC236}">
                <a16:creationId xmlns:a16="http://schemas.microsoft.com/office/drawing/2014/main" id="{6B411C90-E203-38F2-040C-0B0B39A55310}"/>
              </a:ext>
            </a:extLst>
          </p:cNvPr>
          <p:cNvPicPr>
            <a:picLocks noChangeAspect="1"/>
          </p:cNvPicPr>
          <p:nvPr/>
        </p:nvPicPr>
        <p:blipFill rotWithShape="1">
          <a:blip r:embed="rId4"/>
          <a:srcRect t="1528"/>
          <a:stretch/>
        </p:blipFill>
        <p:spPr>
          <a:xfrm>
            <a:off x="548314" y="1419225"/>
            <a:ext cx="3619867" cy="2038350"/>
          </a:xfrm>
          <a:custGeom>
            <a:avLst/>
            <a:gdLst>
              <a:gd name="connsiteX0" fmla="*/ 460384 w 4905427"/>
              <a:gd name="connsiteY0" fmla="*/ 0 h 2762250"/>
              <a:gd name="connsiteX1" fmla="*/ 4445043 w 4905427"/>
              <a:gd name="connsiteY1" fmla="*/ 0 h 2762250"/>
              <a:gd name="connsiteX2" fmla="*/ 4905427 w 4905427"/>
              <a:gd name="connsiteY2" fmla="*/ 460384 h 2762250"/>
              <a:gd name="connsiteX3" fmla="*/ 4905427 w 4905427"/>
              <a:gd name="connsiteY3" fmla="*/ 2301866 h 2762250"/>
              <a:gd name="connsiteX4" fmla="*/ 4445043 w 4905427"/>
              <a:gd name="connsiteY4" fmla="*/ 2762250 h 2762250"/>
              <a:gd name="connsiteX5" fmla="*/ 460384 w 4905427"/>
              <a:gd name="connsiteY5" fmla="*/ 2762250 h 2762250"/>
              <a:gd name="connsiteX6" fmla="*/ 0 w 4905427"/>
              <a:gd name="connsiteY6" fmla="*/ 2301866 h 2762250"/>
              <a:gd name="connsiteX7" fmla="*/ 0 w 4905427"/>
              <a:gd name="connsiteY7" fmla="*/ 460384 h 2762250"/>
              <a:gd name="connsiteX8" fmla="*/ 460384 w 4905427"/>
              <a:gd name="connsiteY8" fmla="*/ 0 h 276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427" h="2762250">
                <a:moveTo>
                  <a:pt x="460384" y="0"/>
                </a:moveTo>
                <a:lnTo>
                  <a:pt x="4445043" y="0"/>
                </a:lnTo>
                <a:cubicBezTo>
                  <a:pt x="4699306" y="0"/>
                  <a:pt x="4905427" y="206121"/>
                  <a:pt x="4905427" y="460384"/>
                </a:cubicBezTo>
                <a:lnTo>
                  <a:pt x="4905427" y="2301866"/>
                </a:lnTo>
                <a:cubicBezTo>
                  <a:pt x="4905427" y="2556129"/>
                  <a:pt x="4699306" y="2762250"/>
                  <a:pt x="4445043" y="2762250"/>
                </a:cubicBezTo>
                <a:lnTo>
                  <a:pt x="460384" y="2762250"/>
                </a:lnTo>
                <a:cubicBezTo>
                  <a:pt x="206121" y="2762250"/>
                  <a:pt x="0" y="2556129"/>
                  <a:pt x="0" y="2301866"/>
                </a:cubicBezTo>
                <a:lnTo>
                  <a:pt x="0" y="460384"/>
                </a:lnTo>
                <a:cubicBezTo>
                  <a:pt x="0" y="206121"/>
                  <a:pt x="206121" y="0"/>
                  <a:pt x="460384" y="0"/>
                </a:cubicBezTo>
                <a:close/>
              </a:path>
            </a:pathLst>
          </a:custGeom>
        </p:spPr>
      </p:pic>
      <p:pic>
        <p:nvPicPr>
          <p:cNvPr id="363" name="Google Shape;363;p44"/>
          <p:cNvPicPr preferRelativeResize="0"/>
          <p:nvPr/>
        </p:nvPicPr>
        <p:blipFill>
          <a:blip r:embed="rId5">
            <a:alphaModFix/>
          </a:blip>
          <a:stretch>
            <a:fillRect/>
          </a:stretch>
        </p:blipFill>
        <p:spPr>
          <a:xfrm>
            <a:off x="5148247" y="5143500"/>
            <a:ext cx="565894" cy="572284"/>
          </a:xfrm>
          <a:prstGeom prst="rect">
            <a:avLst/>
          </a:prstGeom>
          <a:noFill/>
          <a:ln>
            <a:noFill/>
          </a:ln>
        </p:spPr>
      </p:pic>
      <p:pic>
        <p:nvPicPr>
          <p:cNvPr id="364" name="Google Shape;364;p44"/>
          <p:cNvPicPr preferRelativeResize="0"/>
          <p:nvPr/>
        </p:nvPicPr>
        <p:blipFill rotWithShape="1">
          <a:blip r:embed="rId6">
            <a:alphaModFix/>
          </a:blip>
          <a:srcRect/>
          <a:stretch/>
        </p:blipFill>
        <p:spPr>
          <a:xfrm>
            <a:off x="296527" y="3899709"/>
            <a:ext cx="503575" cy="508529"/>
          </a:xfrm>
          <a:prstGeom prst="rect">
            <a:avLst/>
          </a:prstGeom>
          <a:noFill/>
          <a:ln>
            <a:noFill/>
          </a:ln>
        </p:spPr>
      </p:pic>
      <p:pic>
        <p:nvPicPr>
          <p:cNvPr id="365" name="Google Shape;365;p44"/>
          <p:cNvPicPr preferRelativeResize="0"/>
          <p:nvPr/>
        </p:nvPicPr>
        <p:blipFill>
          <a:blip r:embed="rId7">
            <a:alphaModFix/>
          </a:blip>
          <a:stretch>
            <a:fillRect/>
          </a:stretch>
        </p:blipFill>
        <p:spPr>
          <a:xfrm>
            <a:off x="1944546" y="-608333"/>
            <a:ext cx="602364" cy="608333"/>
          </a:xfrm>
          <a:prstGeom prst="rect">
            <a:avLst/>
          </a:prstGeom>
          <a:noFill/>
          <a:ln>
            <a:noFill/>
          </a:ln>
        </p:spPr>
      </p:pic>
      <p:sp>
        <p:nvSpPr>
          <p:cNvPr id="10" name="Google Shape;799;p72">
            <a:extLst>
              <a:ext uri="{FF2B5EF4-FFF2-40B4-BE49-F238E27FC236}">
                <a16:creationId xmlns:a16="http://schemas.microsoft.com/office/drawing/2014/main" id="{716C95AF-4B56-3FF8-7FF7-FB9554CC7AF6}"/>
              </a:ext>
            </a:extLst>
          </p:cNvPr>
          <p:cNvSpPr txBox="1">
            <a:spLocks noGrp="1"/>
          </p:cNvSpPr>
          <p:nvPr>
            <p:ph type="title"/>
          </p:nvPr>
        </p:nvSpPr>
        <p:spPr>
          <a:xfrm>
            <a:off x="4572000" y="1696384"/>
            <a:ext cx="3740696" cy="17696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5400" b="1">
                <a:solidFill>
                  <a:schemeClr val="tx1"/>
                </a:solidFill>
              </a:rPr>
              <a:t>Thêm </a:t>
            </a:r>
            <a:r>
              <a:rPr lang="vi-VN" sz="5400" b="1">
                <a:solidFill>
                  <a:schemeClr val="tx2"/>
                </a:solidFill>
              </a:rPr>
              <a:t>sản phẩm</a:t>
            </a:r>
            <a:endParaRPr sz="5400" b="1">
              <a:solidFill>
                <a:schemeClr val="tx2"/>
              </a:solidFill>
            </a:endParaRPr>
          </a:p>
        </p:txBody>
      </p:sp>
    </p:spTree>
    <p:extLst>
      <p:ext uri="{BB962C8B-B14F-4D97-AF65-F5344CB8AC3E}">
        <p14:creationId xmlns:p14="http://schemas.microsoft.com/office/powerpoint/2010/main" val="318156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4" name="Google Shape;394;p47"/>
          <p:cNvPicPr preferRelativeResize="0"/>
          <p:nvPr/>
        </p:nvPicPr>
        <p:blipFill rotWithShape="1">
          <a:blip r:embed="rId3">
            <a:alphaModFix/>
          </a:blip>
          <a:srcRect/>
          <a:stretch/>
        </p:blipFill>
        <p:spPr>
          <a:xfrm rot="4812077">
            <a:off x="-923503" y="-1016782"/>
            <a:ext cx="3080262" cy="3113043"/>
          </a:xfrm>
          <a:prstGeom prst="rect">
            <a:avLst/>
          </a:prstGeom>
          <a:noFill/>
          <a:ln>
            <a:noFill/>
          </a:ln>
        </p:spPr>
      </p:pic>
      <p:pic>
        <p:nvPicPr>
          <p:cNvPr id="395" name="Google Shape;395;p47"/>
          <p:cNvPicPr preferRelativeResize="0"/>
          <p:nvPr/>
        </p:nvPicPr>
        <p:blipFill rotWithShape="1">
          <a:blip r:embed="rId4">
            <a:alphaModFix/>
          </a:blip>
          <a:srcRect r="10"/>
          <a:stretch/>
        </p:blipFill>
        <p:spPr>
          <a:xfrm rot="-5400000">
            <a:off x="79084" y="4282430"/>
            <a:ext cx="602364" cy="608333"/>
          </a:xfrm>
          <a:prstGeom prst="rect">
            <a:avLst/>
          </a:prstGeom>
          <a:noFill/>
          <a:ln>
            <a:noFill/>
          </a:ln>
        </p:spPr>
      </p:pic>
      <p:pic>
        <p:nvPicPr>
          <p:cNvPr id="15" name="!! anh">
            <a:extLst>
              <a:ext uri="{FF2B5EF4-FFF2-40B4-BE49-F238E27FC236}">
                <a16:creationId xmlns:a16="http://schemas.microsoft.com/office/drawing/2014/main" id="{DA6D6F98-F84A-30C5-5921-D25064175A2F}"/>
              </a:ext>
            </a:extLst>
          </p:cNvPr>
          <p:cNvPicPr>
            <a:picLocks noChangeAspect="1"/>
          </p:cNvPicPr>
          <p:nvPr/>
        </p:nvPicPr>
        <p:blipFill>
          <a:blip r:embed="rId5"/>
          <a:srcRect l="797"/>
          <a:stretch>
            <a:fillRect/>
          </a:stretch>
        </p:blipFill>
        <p:spPr>
          <a:xfrm>
            <a:off x="4616888" y="2899452"/>
            <a:ext cx="3144764" cy="1782565"/>
          </a:xfrm>
          <a:custGeom>
            <a:avLst/>
            <a:gdLst>
              <a:gd name="connsiteX0" fmla="*/ 297100 w 3144764"/>
              <a:gd name="connsiteY0" fmla="*/ 0 h 1782565"/>
              <a:gd name="connsiteX1" fmla="*/ 2847664 w 3144764"/>
              <a:gd name="connsiteY1" fmla="*/ 0 h 1782565"/>
              <a:gd name="connsiteX2" fmla="*/ 3144764 w 3144764"/>
              <a:gd name="connsiteY2" fmla="*/ 297100 h 1782565"/>
              <a:gd name="connsiteX3" fmla="*/ 3144764 w 3144764"/>
              <a:gd name="connsiteY3" fmla="*/ 1485465 h 1782565"/>
              <a:gd name="connsiteX4" fmla="*/ 2847664 w 3144764"/>
              <a:gd name="connsiteY4" fmla="*/ 1782565 h 1782565"/>
              <a:gd name="connsiteX5" fmla="*/ 297100 w 3144764"/>
              <a:gd name="connsiteY5" fmla="*/ 1782565 h 1782565"/>
              <a:gd name="connsiteX6" fmla="*/ 0 w 3144764"/>
              <a:gd name="connsiteY6" fmla="*/ 1485465 h 1782565"/>
              <a:gd name="connsiteX7" fmla="*/ 0 w 3144764"/>
              <a:gd name="connsiteY7" fmla="*/ 297100 h 1782565"/>
              <a:gd name="connsiteX8" fmla="*/ 297100 w 3144764"/>
              <a:gd name="connsiteY8" fmla="*/ 0 h 178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4764" h="1782565">
                <a:moveTo>
                  <a:pt x="297100" y="0"/>
                </a:moveTo>
                <a:lnTo>
                  <a:pt x="2847664" y="0"/>
                </a:lnTo>
                <a:cubicBezTo>
                  <a:pt x="3011748" y="0"/>
                  <a:pt x="3144764" y="133016"/>
                  <a:pt x="3144764" y="297100"/>
                </a:cubicBezTo>
                <a:lnTo>
                  <a:pt x="3144764" y="1485465"/>
                </a:lnTo>
                <a:cubicBezTo>
                  <a:pt x="3144764" y="1649549"/>
                  <a:pt x="3011748" y="1782565"/>
                  <a:pt x="2847664" y="1782565"/>
                </a:cubicBezTo>
                <a:lnTo>
                  <a:pt x="297100" y="1782565"/>
                </a:lnTo>
                <a:cubicBezTo>
                  <a:pt x="133016" y="1782565"/>
                  <a:pt x="0" y="1649549"/>
                  <a:pt x="0" y="1485465"/>
                </a:cubicBezTo>
                <a:lnTo>
                  <a:pt x="0" y="297100"/>
                </a:lnTo>
                <a:cubicBezTo>
                  <a:pt x="0" y="133016"/>
                  <a:pt x="133016" y="0"/>
                  <a:pt x="297100" y="0"/>
                </a:cubicBezTo>
                <a:close/>
              </a:path>
            </a:pathLst>
          </a:custGeom>
        </p:spPr>
      </p:pic>
      <p:pic>
        <p:nvPicPr>
          <p:cNvPr id="14" name="!! anh">
            <a:extLst>
              <a:ext uri="{FF2B5EF4-FFF2-40B4-BE49-F238E27FC236}">
                <a16:creationId xmlns:a16="http://schemas.microsoft.com/office/drawing/2014/main" id="{304FAD40-5734-60E8-01E1-475ADCC314A8}"/>
              </a:ext>
            </a:extLst>
          </p:cNvPr>
          <p:cNvPicPr>
            <a:picLocks noChangeAspect="1"/>
          </p:cNvPicPr>
          <p:nvPr/>
        </p:nvPicPr>
        <p:blipFill>
          <a:blip r:embed="rId6"/>
          <a:srcRect r="829"/>
          <a:stretch>
            <a:fillRect/>
          </a:stretch>
        </p:blipFill>
        <p:spPr>
          <a:xfrm>
            <a:off x="2068228" y="234939"/>
            <a:ext cx="3144764" cy="1782565"/>
          </a:xfrm>
          <a:custGeom>
            <a:avLst/>
            <a:gdLst>
              <a:gd name="connsiteX0" fmla="*/ 297100 w 3144764"/>
              <a:gd name="connsiteY0" fmla="*/ 0 h 1782565"/>
              <a:gd name="connsiteX1" fmla="*/ 2847664 w 3144764"/>
              <a:gd name="connsiteY1" fmla="*/ 0 h 1782565"/>
              <a:gd name="connsiteX2" fmla="*/ 3144764 w 3144764"/>
              <a:gd name="connsiteY2" fmla="*/ 297100 h 1782565"/>
              <a:gd name="connsiteX3" fmla="*/ 3144764 w 3144764"/>
              <a:gd name="connsiteY3" fmla="*/ 1485465 h 1782565"/>
              <a:gd name="connsiteX4" fmla="*/ 2847664 w 3144764"/>
              <a:gd name="connsiteY4" fmla="*/ 1782565 h 1782565"/>
              <a:gd name="connsiteX5" fmla="*/ 297100 w 3144764"/>
              <a:gd name="connsiteY5" fmla="*/ 1782565 h 1782565"/>
              <a:gd name="connsiteX6" fmla="*/ 0 w 3144764"/>
              <a:gd name="connsiteY6" fmla="*/ 1485465 h 1782565"/>
              <a:gd name="connsiteX7" fmla="*/ 0 w 3144764"/>
              <a:gd name="connsiteY7" fmla="*/ 297100 h 1782565"/>
              <a:gd name="connsiteX8" fmla="*/ 297100 w 3144764"/>
              <a:gd name="connsiteY8" fmla="*/ 0 h 178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4764" h="1782565">
                <a:moveTo>
                  <a:pt x="297100" y="0"/>
                </a:moveTo>
                <a:lnTo>
                  <a:pt x="2847664" y="0"/>
                </a:lnTo>
                <a:cubicBezTo>
                  <a:pt x="3011748" y="0"/>
                  <a:pt x="3144764" y="133016"/>
                  <a:pt x="3144764" y="297100"/>
                </a:cubicBezTo>
                <a:lnTo>
                  <a:pt x="3144764" y="1485465"/>
                </a:lnTo>
                <a:cubicBezTo>
                  <a:pt x="3144764" y="1649549"/>
                  <a:pt x="3011748" y="1782565"/>
                  <a:pt x="2847664" y="1782565"/>
                </a:cubicBezTo>
                <a:lnTo>
                  <a:pt x="297100" y="1782565"/>
                </a:lnTo>
                <a:cubicBezTo>
                  <a:pt x="133016" y="1782565"/>
                  <a:pt x="0" y="1649549"/>
                  <a:pt x="0" y="1485465"/>
                </a:cubicBezTo>
                <a:lnTo>
                  <a:pt x="0" y="297100"/>
                </a:lnTo>
                <a:cubicBezTo>
                  <a:pt x="0" y="133016"/>
                  <a:pt x="133016" y="0"/>
                  <a:pt x="297100" y="0"/>
                </a:cubicBezTo>
                <a:close/>
              </a:path>
            </a:pathLst>
          </a:custGeom>
        </p:spPr>
      </p:pic>
      <p:pic>
        <p:nvPicPr>
          <p:cNvPr id="396" name="Google Shape;396;p47"/>
          <p:cNvPicPr preferRelativeResize="0"/>
          <p:nvPr/>
        </p:nvPicPr>
        <p:blipFill rotWithShape="1">
          <a:blip r:embed="rId7">
            <a:alphaModFix/>
          </a:blip>
          <a:srcRect/>
          <a:stretch/>
        </p:blipFill>
        <p:spPr>
          <a:xfrm rot="-5910097">
            <a:off x="7379184" y="4329724"/>
            <a:ext cx="696699" cy="704587"/>
          </a:xfrm>
          <a:prstGeom prst="rect">
            <a:avLst/>
          </a:prstGeom>
          <a:noFill/>
          <a:ln>
            <a:noFill/>
          </a:ln>
        </p:spPr>
      </p:pic>
      <p:cxnSp>
        <p:nvCxnSpPr>
          <p:cNvPr id="21" name="Đường kết nối Mũi tên Thẳng 20">
            <a:extLst>
              <a:ext uri="{FF2B5EF4-FFF2-40B4-BE49-F238E27FC236}">
                <a16:creationId xmlns:a16="http://schemas.microsoft.com/office/drawing/2014/main" id="{7E407DF8-1DF9-130D-75B9-5B7A305D8539}"/>
              </a:ext>
            </a:extLst>
          </p:cNvPr>
          <p:cNvCxnSpPr>
            <a:stCxn id="15" idx="0"/>
            <a:endCxn id="14" idx="4"/>
          </p:cNvCxnSpPr>
          <p:nvPr/>
        </p:nvCxnSpPr>
        <p:spPr>
          <a:xfrm flipV="1">
            <a:off x="4913988" y="2017504"/>
            <a:ext cx="1904" cy="881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Google Shape;799;p72">
            <a:extLst>
              <a:ext uri="{FF2B5EF4-FFF2-40B4-BE49-F238E27FC236}">
                <a16:creationId xmlns:a16="http://schemas.microsoft.com/office/drawing/2014/main" id="{1E1F7E35-2818-0A86-D0D5-CB336D7AFC11}"/>
              </a:ext>
            </a:extLst>
          </p:cNvPr>
          <p:cNvSpPr txBox="1">
            <a:spLocks noGrp="1"/>
          </p:cNvSpPr>
          <p:nvPr>
            <p:ph type="title"/>
          </p:nvPr>
        </p:nvSpPr>
        <p:spPr>
          <a:xfrm>
            <a:off x="579092" y="2675074"/>
            <a:ext cx="3740696" cy="1269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3200" b="1">
                <a:solidFill>
                  <a:schemeClr val="tx1"/>
                </a:solidFill>
              </a:rPr>
              <a:t>Thay đổi </a:t>
            </a:r>
            <a:r>
              <a:rPr lang="vi-VN" sz="3200" b="1">
                <a:solidFill>
                  <a:schemeClr val="tx2"/>
                </a:solidFill>
              </a:rPr>
              <a:t>trạng thái </a:t>
            </a:r>
            <a:r>
              <a:rPr lang="vi-VN" sz="3200" b="1">
                <a:solidFill>
                  <a:schemeClr val="tx1"/>
                </a:solidFill>
              </a:rPr>
              <a:t>người dùng</a:t>
            </a:r>
            <a:endParaRPr sz="3200" b="1">
              <a:solidFill>
                <a:schemeClr val="tx1"/>
              </a:solidFill>
            </a:endParaRPr>
          </a:p>
        </p:txBody>
      </p:sp>
    </p:spTree>
    <p:extLst>
      <p:ext uri="{BB962C8B-B14F-4D97-AF65-F5344CB8AC3E}">
        <p14:creationId xmlns:p14="http://schemas.microsoft.com/office/powerpoint/2010/main" val="69274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9" name="Google Shape;45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Quản lý </a:t>
            </a:r>
            <a:r>
              <a:rPr lang="vi-VN">
                <a:solidFill>
                  <a:schemeClr val="tx2"/>
                </a:solidFill>
              </a:rPr>
              <a:t>Đơn hàng</a:t>
            </a:r>
            <a:endParaRPr b="1">
              <a:solidFill>
                <a:schemeClr val="tx2"/>
              </a:solidFill>
            </a:endParaRPr>
          </a:p>
        </p:txBody>
      </p:sp>
      <p:pic>
        <p:nvPicPr>
          <p:cNvPr id="462" name="Google Shape;462;p52"/>
          <p:cNvPicPr preferRelativeResize="0"/>
          <p:nvPr/>
        </p:nvPicPr>
        <p:blipFill>
          <a:blip r:embed="rId3">
            <a:alphaModFix/>
          </a:blip>
          <a:stretch>
            <a:fillRect/>
          </a:stretch>
        </p:blipFill>
        <p:spPr>
          <a:xfrm>
            <a:off x="5290628" y="6213396"/>
            <a:ext cx="797943" cy="807038"/>
          </a:xfrm>
          <a:prstGeom prst="rect">
            <a:avLst/>
          </a:prstGeom>
          <a:noFill/>
          <a:ln>
            <a:noFill/>
          </a:ln>
        </p:spPr>
      </p:pic>
      <p:pic>
        <p:nvPicPr>
          <p:cNvPr id="463" name="Google Shape;463;p52"/>
          <p:cNvPicPr preferRelativeResize="0"/>
          <p:nvPr/>
        </p:nvPicPr>
        <p:blipFill>
          <a:blip r:embed="rId4">
            <a:alphaModFix/>
          </a:blip>
          <a:stretch>
            <a:fillRect/>
          </a:stretch>
        </p:blipFill>
        <p:spPr>
          <a:xfrm>
            <a:off x="0" y="41506"/>
            <a:ext cx="798549" cy="807038"/>
          </a:xfrm>
          <a:prstGeom prst="rect">
            <a:avLst/>
          </a:prstGeom>
          <a:noFill/>
          <a:ln>
            <a:noFill/>
          </a:ln>
        </p:spPr>
      </p:pic>
      <p:pic>
        <p:nvPicPr>
          <p:cNvPr id="464" name="Google Shape;464;p52"/>
          <p:cNvPicPr preferRelativeResize="0"/>
          <p:nvPr/>
        </p:nvPicPr>
        <p:blipFill>
          <a:blip r:embed="rId5">
            <a:alphaModFix/>
          </a:blip>
          <a:stretch>
            <a:fillRect/>
          </a:stretch>
        </p:blipFill>
        <p:spPr>
          <a:xfrm>
            <a:off x="8424000" y="4092365"/>
            <a:ext cx="798549" cy="807038"/>
          </a:xfrm>
          <a:prstGeom prst="rect">
            <a:avLst/>
          </a:prstGeom>
          <a:noFill/>
          <a:ln>
            <a:noFill/>
          </a:ln>
        </p:spPr>
      </p:pic>
      <p:pic>
        <p:nvPicPr>
          <p:cNvPr id="465" name="Google Shape;465;p52"/>
          <p:cNvPicPr preferRelativeResize="0"/>
          <p:nvPr/>
        </p:nvPicPr>
        <p:blipFill rotWithShape="1">
          <a:blip r:embed="rId6">
            <a:alphaModFix/>
          </a:blip>
          <a:srcRect/>
          <a:stretch/>
        </p:blipFill>
        <p:spPr>
          <a:xfrm rot="-1601508">
            <a:off x="7487416" y="-820704"/>
            <a:ext cx="2253773" cy="2277754"/>
          </a:xfrm>
          <a:prstGeom prst="rect">
            <a:avLst/>
          </a:prstGeom>
          <a:noFill/>
          <a:ln>
            <a:noFill/>
          </a:ln>
        </p:spPr>
      </p:pic>
      <p:pic>
        <p:nvPicPr>
          <p:cNvPr id="21" name="!! anh">
            <a:extLst>
              <a:ext uri="{FF2B5EF4-FFF2-40B4-BE49-F238E27FC236}">
                <a16:creationId xmlns:a16="http://schemas.microsoft.com/office/drawing/2014/main" id="{1E0BA121-A602-1EA7-7347-F2CED63A8E32}"/>
              </a:ext>
            </a:extLst>
          </p:cNvPr>
          <p:cNvPicPr>
            <a:picLocks noChangeAspect="1"/>
          </p:cNvPicPr>
          <p:nvPr/>
        </p:nvPicPr>
        <p:blipFill>
          <a:blip r:embed="rId7"/>
          <a:srcRect/>
          <a:stretch>
            <a:fillRect/>
          </a:stretch>
        </p:blipFill>
        <p:spPr>
          <a:xfrm>
            <a:off x="1975328" y="1297912"/>
            <a:ext cx="4983323" cy="2794453"/>
          </a:xfrm>
          <a:custGeom>
            <a:avLst/>
            <a:gdLst>
              <a:gd name="connsiteX0" fmla="*/ 347198 w 3714850"/>
              <a:gd name="connsiteY0" fmla="*/ 0 h 2083143"/>
              <a:gd name="connsiteX1" fmla="*/ 3367652 w 3714850"/>
              <a:gd name="connsiteY1" fmla="*/ 0 h 2083143"/>
              <a:gd name="connsiteX2" fmla="*/ 3714850 w 3714850"/>
              <a:gd name="connsiteY2" fmla="*/ 347198 h 2083143"/>
              <a:gd name="connsiteX3" fmla="*/ 3714850 w 3714850"/>
              <a:gd name="connsiteY3" fmla="*/ 1735946 h 2083143"/>
              <a:gd name="connsiteX4" fmla="*/ 3437625 w 3714850"/>
              <a:gd name="connsiteY4" fmla="*/ 2076090 h 2083143"/>
              <a:gd name="connsiteX5" fmla="*/ 3367662 w 3714850"/>
              <a:gd name="connsiteY5" fmla="*/ 2083143 h 2083143"/>
              <a:gd name="connsiteX6" fmla="*/ 347188 w 3714850"/>
              <a:gd name="connsiteY6" fmla="*/ 2083143 h 2083143"/>
              <a:gd name="connsiteX7" fmla="*/ 277226 w 3714850"/>
              <a:gd name="connsiteY7" fmla="*/ 2076090 h 2083143"/>
              <a:gd name="connsiteX8" fmla="*/ 0 w 3714850"/>
              <a:gd name="connsiteY8" fmla="*/ 1735946 h 2083143"/>
              <a:gd name="connsiteX9" fmla="*/ 0 w 3714850"/>
              <a:gd name="connsiteY9" fmla="*/ 347198 h 2083143"/>
              <a:gd name="connsiteX10" fmla="*/ 347198 w 3714850"/>
              <a:gd name="connsiteY10" fmla="*/ 0 h 208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4850" h="2083143">
                <a:moveTo>
                  <a:pt x="347198" y="0"/>
                </a:moveTo>
                <a:lnTo>
                  <a:pt x="3367652" y="0"/>
                </a:lnTo>
                <a:cubicBezTo>
                  <a:pt x="3559404" y="0"/>
                  <a:pt x="3714850" y="155446"/>
                  <a:pt x="3714850" y="347198"/>
                </a:cubicBezTo>
                <a:lnTo>
                  <a:pt x="3714850" y="1735946"/>
                </a:lnTo>
                <a:cubicBezTo>
                  <a:pt x="3714850" y="1903729"/>
                  <a:pt x="3595837" y="2043715"/>
                  <a:pt x="3437625" y="2076090"/>
                </a:cubicBezTo>
                <a:lnTo>
                  <a:pt x="3367662" y="2083143"/>
                </a:lnTo>
                <a:lnTo>
                  <a:pt x="347188" y="2083143"/>
                </a:lnTo>
                <a:lnTo>
                  <a:pt x="277226" y="2076090"/>
                </a:lnTo>
                <a:cubicBezTo>
                  <a:pt x="119013" y="2043715"/>
                  <a:pt x="0" y="1903729"/>
                  <a:pt x="0" y="1735946"/>
                </a:cubicBezTo>
                <a:lnTo>
                  <a:pt x="0" y="347198"/>
                </a:lnTo>
                <a:cubicBezTo>
                  <a:pt x="0" y="155446"/>
                  <a:pt x="155446" y="0"/>
                  <a:pt x="347198" y="0"/>
                </a:cubicBezTo>
                <a:close/>
              </a:path>
            </a:pathLst>
          </a:custGeom>
        </p:spPr>
      </p:pic>
    </p:spTree>
    <p:extLst>
      <p:ext uri="{BB962C8B-B14F-4D97-AF65-F5344CB8AC3E}">
        <p14:creationId xmlns:p14="http://schemas.microsoft.com/office/powerpoint/2010/main" val="3324163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Thành Viên </a:t>
            </a:r>
            <a:endParaRPr b="1">
              <a:solidFill>
                <a:schemeClr val="lt2"/>
              </a:solidFill>
            </a:endParaRPr>
          </a:p>
        </p:txBody>
      </p:sp>
      <p:sp>
        <p:nvSpPr>
          <p:cNvPr id="315" name="Google Shape;315;p41"/>
          <p:cNvSpPr txBox="1"/>
          <p:nvPr/>
        </p:nvSpPr>
        <p:spPr>
          <a:xfrm>
            <a:off x="720000" y="998975"/>
            <a:ext cx="7704000" cy="479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vi-VN" sz="1200" b="1">
                <a:solidFill>
                  <a:schemeClr val="dk1"/>
                </a:solidFill>
                <a:latin typeface="Arimo"/>
                <a:ea typeface="Arimo"/>
                <a:cs typeface="Arimo"/>
                <a:sym typeface="Arimo"/>
              </a:rPr>
              <a:t>Dự án phần mềm quản lý quán coffee </a:t>
            </a:r>
            <a:endParaRPr sz="1200" b="1">
              <a:solidFill>
                <a:schemeClr val="dk1"/>
              </a:solidFill>
              <a:latin typeface="Arimo"/>
              <a:ea typeface="Arimo"/>
              <a:cs typeface="Arimo"/>
              <a:sym typeface="Arimo"/>
            </a:endParaRPr>
          </a:p>
        </p:txBody>
      </p:sp>
      <p:sp>
        <p:nvSpPr>
          <p:cNvPr id="316" name="Google Shape;316;p41"/>
          <p:cNvSpPr txBox="1"/>
          <p:nvPr/>
        </p:nvSpPr>
        <p:spPr>
          <a:xfrm>
            <a:off x="1024190" y="4147800"/>
            <a:ext cx="3281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800" b="1">
                <a:solidFill>
                  <a:schemeClr val="dk1"/>
                </a:solidFill>
                <a:latin typeface="Arimo"/>
                <a:ea typeface="Arimo"/>
                <a:cs typeface="Arimo"/>
                <a:sym typeface="Arimo"/>
              </a:rPr>
              <a:t>class</a:t>
            </a:r>
            <a:r>
              <a:rPr lang="en" sz="800" b="1">
                <a:solidFill>
                  <a:schemeClr val="dk1"/>
                </a:solidFill>
                <a:latin typeface="Arimo"/>
                <a:ea typeface="Arimo"/>
                <a:cs typeface="Arimo"/>
                <a:sym typeface="Arimo"/>
              </a:rPr>
              <a:t>:</a:t>
            </a:r>
            <a:br>
              <a:rPr lang="en" sz="800" b="1">
                <a:solidFill>
                  <a:schemeClr val="dk1"/>
                </a:solidFill>
                <a:latin typeface="Arimo"/>
                <a:ea typeface="Arimo"/>
                <a:cs typeface="Arimo"/>
                <a:sym typeface="Arimo"/>
              </a:rPr>
            </a:br>
            <a:r>
              <a:rPr lang="vi-VN" sz="800" b="1">
                <a:solidFill>
                  <a:schemeClr val="dk1"/>
                </a:solidFill>
                <a:latin typeface="Arimo"/>
                <a:ea typeface="Arimo"/>
                <a:cs typeface="Arimo"/>
                <a:sym typeface="Arimo"/>
              </a:rPr>
              <a:t>TH CƠ SỞ DỮ LIỆU</a:t>
            </a:r>
            <a:r>
              <a:rPr lang="en" sz="1000" b="1">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 </a:t>
            </a:r>
            <a:r>
              <a:rPr lang="en" sz="1000" b="1">
                <a:solidFill>
                  <a:schemeClr val="dk1"/>
                </a:solidFill>
                <a:latin typeface="Arimo"/>
                <a:ea typeface="Arimo"/>
                <a:cs typeface="Arimo"/>
                <a:sym typeface="Arimo"/>
              </a:rPr>
              <a:t> |  </a:t>
            </a:r>
            <a:r>
              <a:rPr lang="vi-VN" sz="1000" b="1">
                <a:solidFill>
                  <a:schemeClr val="dk1"/>
                </a:solidFill>
                <a:latin typeface="Arimo"/>
                <a:ea typeface="Arimo"/>
                <a:cs typeface="Arimo"/>
                <a:sym typeface="Arimo"/>
              </a:rPr>
              <a:t>147785</a:t>
            </a:r>
            <a:endParaRPr sz="1500">
              <a:solidFill>
                <a:schemeClr val="dk1"/>
              </a:solidFill>
              <a:latin typeface="Arimo"/>
              <a:ea typeface="Arimo"/>
              <a:cs typeface="Arimo"/>
              <a:sym typeface="Arimo"/>
            </a:endParaRPr>
          </a:p>
        </p:txBody>
      </p:sp>
      <p:sp>
        <p:nvSpPr>
          <p:cNvPr id="317" name="Google Shape;317;p41"/>
          <p:cNvSpPr txBox="1"/>
          <p:nvPr/>
        </p:nvSpPr>
        <p:spPr>
          <a:xfrm>
            <a:off x="4838410" y="4147800"/>
            <a:ext cx="3526392"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Arimo"/>
                <a:ea typeface="Arimo"/>
                <a:cs typeface="Arimo"/>
                <a:sym typeface="Arimo"/>
              </a:rPr>
              <a:t>You can visit our projects:</a:t>
            </a:r>
            <a:br>
              <a:rPr lang="en" sz="800" b="1">
                <a:solidFill>
                  <a:schemeClr val="dk1"/>
                </a:solidFill>
                <a:latin typeface="Arimo"/>
                <a:ea typeface="Arimo"/>
                <a:cs typeface="Arimo"/>
                <a:sym typeface="Arimo"/>
              </a:rPr>
            </a:br>
            <a:r>
              <a:rPr lang="en-US" sz="1000" b="1">
                <a:solidFill>
                  <a:schemeClr val="dk1"/>
                </a:solidFill>
                <a:uFill>
                  <a:noFill/>
                </a:uFill>
                <a:latin typeface="Arimo"/>
                <a:ea typeface="Arimo"/>
                <a:cs typeface="Arimo"/>
                <a:sym typeface="Arimo"/>
              </a:rPr>
              <a:t>https://github.com/pdd04/Project_Coffee_Management</a:t>
            </a:r>
            <a:endParaRPr sz="600" b="1">
              <a:solidFill>
                <a:schemeClr val="dk1"/>
              </a:solidFill>
              <a:latin typeface="Arimo"/>
              <a:ea typeface="Arimo"/>
              <a:cs typeface="Arimo"/>
              <a:sym typeface="Arimo"/>
            </a:endParaRPr>
          </a:p>
        </p:txBody>
      </p:sp>
      <p:pic>
        <p:nvPicPr>
          <p:cNvPr id="318" name="Google Shape;318;p41"/>
          <p:cNvPicPr preferRelativeResize="0"/>
          <p:nvPr/>
        </p:nvPicPr>
        <p:blipFill rotWithShape="1">
          <a:blip r:embed="rId4">
            <a:alphaModFix/>
          </a:blip>
          <a:srcRect/>
          <a:stretch/>
        </p:blipFill>
        <p:spPr>
          <a:xfrm rot="10800000" flipH="1">
            <a:off x="8364802" y="4240548"/>
            <a:ext cx="571250" cy="577699"/>
          </a:xfrm>
          <a:prstGeom prst="rect">
            <a:avLst/>
          </a:prstGeom>
          <a:noFill/>
          <a:ln>
            <a:noFill/>
          </a:ln>
        </p:spPr>
      </p:pic>
      <p:pic>
        <p:nvPicPr>
          <p:cNvPr id="319" name="Google Shape;319;p41"/>
          <p:cNvPicPr preferRelativeResize="0"/>
          <p:nvPr/>
        </p:nvPicPr>
        <p:blipFill rotWithShape="1">
          <a:blip r:embed="rId5">
            <a:alphaModFix/>
          </a:blip>
          <a:srcRect r="10"/>
          <a:stretch/>
        </p:blipFill>
        <p:spPr>
          <a:xfrm rot="5400000">
            <a:off x="8127720" y="367216"/>
            <a:ext cx="602364" cy="608333"/>
          </a:xfrm>
          <a:prstGeom prst="rect">
            <a:avLst/>
          </a:prstGeom>
          <a:noFill/>
          <a:ln>
            <a:noFill/>
          </a:ln>
        </p:spPr>
      </p:pic>
      <p:pic>
        <p:nvPicPr>
          <p:cNvPr id="320" name="Google Shape;320;p41"/>
          <p:cNvPicPr preferRelativeResize="0"/>
          <p:nvPr/>
        </p:nvPicPr>
        <p:blipFill>
          <a:blip r:embed="rId6">
            <a:alphaModFix/>
          </a:blip>
          <a:stretch>
            <a:fillRect/>
          </a:stretch>
        </p:blipFill>
        <p:spPr>
          <a:xfrm>
            <a:off x="426438" y="4240550"/>
            <a:ext cx="671150" cy="677675"/>
          </a:xfrm>
          <a:prstGeom prst="rect">
            <a:avLst/>
          </a:prstGeom>
          <a:noFill/>
          <a:ln>
            <a:noFill/>
          </a:ln>
        </p:spPr>
      </p:pic>
      <p:sp>
        <p:nvSpPr>
          <p:cNvPr id="2" name="Hộp Văn bản 1">
            <a:extLst>
              <a:ext uri="{FF2B5EF4-FFF2-40B4-BE49-F238E27FC236}">
                <a16:creationId xmlns:a16="http://schemas.microsoft.com/office/drawing/2014/main" id="{DFEA8649-6540-D5D6-E395-C52838B01B90}"/>
              </a:ext>
            </a:extLst>
          </p:cNvPr>
          <p:cNvSpPr txBox="1"/>
          <p:nvPr/>
        </p:nvSpPr>
        <p:spPr>
          <a:xfrm>
            <a:off x="719079" y="1736226"/>
            <a:ext cx="8089900" cy="2246769"/>
          </a:xfrm>
          <a:prstGeom prst="rect">
            <a:avLst/>
          </a:prstGeom>
          <a:noFill/>
        </p:spPr>
        <p:txBody>
          <a:bodyPr wrap="square" rtlCol="0">
            <a:spAutoFit/>
          </a:bodyPr>
          <a:lstStyle/>
          <a:p>
            <a:pPr marL="0" lvl="0" indent="0" rtl="0">
              <a:spcBef>
                <a:spcPts val="0"/>
              </a:spcBef>
              <a:spcAft>
                <a:spcPts val="0"/>
              </a:spcAft>
              <a:buNone/>
            </a:pPr>
            <a:r>
              <a:rPr lang="vi-VN" sz="2000" b="1">
                <a:solidFill>
                  <a:schemeClr val="tx1"/>
                </a:solidFill>
                <a:latin typeface="Arimo" panose="020B0604020202020204" charset="0"/>
                <a:ea typeface="Arimo" panose="020B0604020202020204" charset="0"/>
                <a:cs typeface="Arimo" panose="020B0604020202020204" charset="0"/>
              </a:rPr>
              <a:t>Tên thành viên		MSSV  		Phân công </a:t>
            </a:r>
          </a:p>
          <a:p>
            <a:pPr marL="0" lvl="0" indent="0" rtl="0">
              <a:spcBef>
                <a:spcPts val="0"/>
              </a:spcBef>
              <a:spcAft>
                <a:spcPts val="0"/>
              </a:spcAft>
              <a:buNone/>
            </a:pPr>
            <a:endParaRPr lang="vi-VN" sz="2000" b="1">
              <a:solidFill>
                <a:schemeClr val="tx1"/>
              </a:solidFill>
              <a:latin typeface="Arimo" panose="020B0604020202020204" charset="0"/>
              <a:ea typeface="Arimo" panose="020B0604020202020204" charset="0"/>
              <a:cs typeface="Arimo" panose="020B0604020202020204" charset="0"/>
            </a:endParaRPr>
          </a:p>
          <a:p>
            <a:pPr marL="0" lvl="0" indent="0" rtl="0">
              <a:spcBef>
                <a:spcPts val="0"/>
              </a:spcBef>
              <a:spcAft>
                <a:spcPts val="0"/>
              </a:spcAft>
              <a:buNone/>
            </a:pPr>
            <a:r>
              <a:rPr lang="vi-VN" sz="2000" b="1">
                <a:solidFill>
                  <a:schemeClr val="tx1"/>
                </a:solidFill>
                <a:latin typeface="Arimo" panose="020B0604020202020204" charset="0"/>
                <a:ea typeface="Arimo" panose="020B0604020202020204" charset="0"/>
                <a:cs typeface="Arimo" panose="020B0604020202020204" charset="0"/>
              </a:rPr>
              <a:t>Phan Đức Duy		20225831	Cơ sở dữ liệu, UI, Slide</a:t>
            </a:r>
          </a:p>
          <a:p>
            <a:pPr marL="0" lvl="0" indent="0" rtl="0">
              <a:spcBef>
                <a:spcPts val="0"/>
              </a:spcBef>
              <a:spcAft>
                <a:spcPts val="0"/>
              </a:spcAft>
              <a:buNone/>
            </a:pPr>
            <a:endParaRPr lang="vi-VN" sz="2000" b="1">
              <a:solidFill>
                <a:schemeClr val="tx1"/>
              </a:solidFill>
              <a:latin typeface="Arimo" panose="020B0604020202020204" charset="0"/>
              <a:ea typeface="Arimo" panose="020B0604020202020204" charset="0"/>
              <a:cs typeface="Arimo" panose="020B0604020202020204" charset="0"/>
            </a:endParaRPr>
          </a:p>
          <a:p>
            <a:pPr marL="0" lvl="0" indent="0" rtl="0">
              <a:spcBef>
                <a:spcPts val="0"/>
              </a:spcBef>
              <a:spcAft>
                <a:spcPts val="0"/>
              </a:spcAft>
              <a:buNone/>
            </a:pPr>
            <a:r>
              <a:rPr lang="vi-VN" sz="2000" b="1">
                <a:solidFill>
                  <a:schemeClr val="tx1"/>
                </a:solidFill>
                <a:latin typeface="Arimo" panose="020B0604020202020204" charset="0"/>
                <a:ea typeface="Arimo" panose="020B0604020202020204" charset="0"/>
                <a:cs typeface="Arimo" panose="020B0604020202020204" charset="0"/>
              </a:rPr>
              <a:t>Phạm Đức Long	20225737	Cơ sở dữ liệu, hệ thống, UI</a:t>
            </a:r>
          </a:p>
          <a:p>
            <a:pPr marL="0" lvl="0" indent="0" rtl="0">
              <a:spcBef>
                <a:spcPts val="0"/>
              </a:spcBef>
              <a:spcAft>
                <a:spcPts val="0"/>
              </a:spcAft>
              <a:buNone/>
            </a:pPr>
            <a:endParaRPr lang="vi-VN" sz="2000" b="1">
              <a:solidFill>
                <a:schemeClr val="tx1"/>
              </a:solidFill>
              <a:latin typeface="Arimo" panose="020B0604020202020204" charset="0"/>
              <a:ea typeface="Arimo" panose="020B0604020202020204" charset="0"/>
              <a:cs typeface="Arimo" panose="020B0604020202020204" charset="0"/>
            </a:endParaRPr>
          </a:p>
          <a:p>
            <a:pPr marL="0" lvl="0" indent="0" rtl="0">
              <a:spcBef>
                <a:spcPts val="0"/>
              </a:spcBef>
              <a:spcAft>
                <a:spcPts val="0"/>
              </a:spcAft>
              <a:buNone/>
            </a:pPr>
            <a:r>
              <a:rPr lang="vi-VN" sz="2000" b="1">
                <a:solidFill>
                  <a:schemeClr val="tx1"/>
                </a:solidFill>
                <a:latin typeface="Arimo" panose="020B0604020202020204" charset="0"/>
                <a:ea typeface="Arimo" panose="020B0604020202020204" charset="0"/>
                <a:cs typeface="Arimo" panose="020B0604020202020204" charset="0"/>
              </a:rPr>
              <a:t>Lường Văn Huy	20227124	Cơ sở dữ liệu, hệ thống</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56"/>
          <p:cNvPicPr preferRelativeResize="0"/>
          <p:nvPr/>
        </p:nvPicPr>
        <p:blipFill>
          <a:blip r:embed="rId3">
            <a:alphaModFix/>
          </a:blip>
          <a:stretch>
            <a:fillRect/>
          </a:stretch>
        </p:blipFill>
        <p:spPr>
          <a:xfrm>
            <a:off x="-3587661" y="2639821"/>
            <a:ext cx="3234624" cy="3269076"/>
          </a:xfrm>
          <a:prstGeom prst="rect">
            <a:avLst/>
          </a:prstGeom>
          <a:noFill/>
          <a:ln>
            <a:noFill/>
          </a:ln>
        </p:spPr>
      </p:pic>
      <p:sp>
        <p:nvSpPr>
          <p:cNvPr id="493" name="Google Shape;49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Quản lý </a:t>
            </a:r>
            <a:r>
              <a:rPr lang="vi-VN">
                <a:solidFill>
                  <a:schemeClr val="tx2"/>
                </a:solidFill>
              </a:rPr>
              <a:t>Nhân viên </a:t>
            </a:r>
            <a:endParaRPr b="1">
              <a:solidFill>
                <a:schemeClr val="tx2"/>
              </a:solidFill>
            </a:endParaRPr>
          </a:p>
        </p:txBody>
      </p:sp>
      <p:pic>
        <p:nvPicPr>
          <p:cNvPr id="3" name="Hình ảnh 2">
            <a:extLst>
              <a:ext uri="{FF2B5EF4-FFF2-40B4-BE49-F238E27FC236}">
                <a16:creationId xmlns:a16="http://schemas.microsoft.com/office/drawing/2014/main" id="{7819CB05-DF92-680D-4149-8912CE32E625}"/>
              </a:ext>
            </a:extLst>
          </p:cNvPr>
          <p:cNvPicPr>
            <a:picLocks noChangeAspect="1"/>
          </p:cNvPicPr>
          <p:nvPr/>
        </p:nvPicPr>
        <p:blipFill>
          <a:blip r:embed="rId4"/>
          <a:srcRect/>
          <a:stretch>
            <a:fillRect/>
          </a:stretch>
        </p:blipFill>
        <p:spPr>
          <a:xfrm>
            <a:off x="5067338" y="1609330"/>
            <a:ext cx="3905173" cy="2486322"/>
          </a:xfrm>
          <a:custGeom>
            <a:avLst/>
            <a:gdLst>
              <a:gd name="connsiteX0" fmla="*/ 414395 w 3905173"/>
              <a:gd name="connsiteY0" fmla="*/ 0 h 2486322"/>
              <a:gd name="connsiteX1" fmla="*/ 3490778 w 3905173"/>
              <a:gd name="connsiteY1" fmla="*/ 0 h 2486322"/>
              <a:gd name="connsiteX2" fmla="*/ 3905173 w 3905173"/>
              <a:gd name="connsiteY2" fmla="*/ 414395 h 2486322"/>
              <a:gd name="connsiteX3" fmla="*/ 3905173 w 3905173"/>
              <a:gd name="connsiteY3" fmla="*/ 2071927 h 2486322"/>
              <a:gd name="connsiteX4" fmla="*/ 3490778 w 3905173"/>
              <a:gd name="connsiteY4" fmla="*/ 2486322 h 2486322"/>
              <a:gd name="connsiteX5" fmla="*/ 414395 w 3905173"/>
              <a:gd name="connsiteY5" fmla="*/ 2486322 h 2486322"/>
              <a:gd name="connsiteX6" fmla="*/ 0 w 3905173"/>
              <a:gd name="connsiteY6" fmla="*/ 2071927 h 2486322"/>
              <a:gd name="connsiteX7" fmla="*/ 0 w 3905173"/>
              <a:gd name="connsiteY7" fmla="*/ 414395 h 2486322"/>
              <a:gd name="connsiteX8" fmla="*/ 414395 w 3905173"/>
              <a:gd name="connsiteY8" fmla="*/ 0 h 24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173" h="2486322">
                <a:moveTo>
                  <a:pt x="414395" y="0"/>
                </a:moveTo>
                <a:lnTo>
                  <a:pt x="3490778" y="0"/>
                </a:lnTo>
                <a:cubicBezTo>
                  <a:pt x="3719642" y="0"/>
                  <a:pt x="3905173" y="185531"/>
                  <a:pt x="3905173" y="414395"/>
                </a:cubicBezTo>
                <a:lnTo>
                  <a:pt x="3905173" y="2071927"/>
                </a:lnTo>
                <a:cubicBezTo>
                  <a:pt x="3905173" y="2300791"/>
                  <a:pt x="3719642" y="2486322"/>
                  <a:pt x="3490778" y="2486322"/>
                </a:cubicBezTo>
                <a:lnTo>
                  <a:pt x="414395" y="2486322"/>
                </a:lnTo>
                <a:cubicBezTo>
                  <a:pt x="185531" y="2486322"/>
                  <a:pt x="0" y="2300791"/>
                  <a:pt x="0" y="2071927"/>
                </a:cubicBezTo>
                <a:lnTo>
                  <a:pt x="0" y="414395"/>
                </a:lnTo>
                <a:cubicBezTo>
                  <a:pt x="0" y="185531"/>
                  <a:pt x="185531" y="0"/>
                  <a:pt x="414395" y="0"/>
                </a:cubicBezTo>
                <a:close/>
              </a:path>
            </a:pathLst>
          </a:custGeom>
        </p:spPr>
      </p:pic>
      <p:pic>
        <p:nvPicPr>
          <p:cNvPr id="7" name="Hình ảnh 6">
            <a:extLst>
              <a:ext uri="{FF2B5EF4-FFF2-40B4-BE49-F238E27FC236}">
                <a16:creationId xmlns:a16="http://schemas.microsoft.com/office/drawing/2014/main" id="{7BBA7735-426B-6F4C-B36A-5B3E8662AA24}"/>
              </a:ext>
            </a:extLst>
          </p:cNvPr>
          <p:cNvPicPr>
            <a:picLocks noChangeAspect="1"/>
          </p:cNvPicPr>
          <p:nvPr/>
        </p:nvPicPr>
        <p:blipFill>
          <a:blip r:embed="rId5"/>
          <a:srcRect/>
          <a:stretch>
            <a:fillRect/>
          </a:stretch>
        </p:blipFill>
        <p:spPr>
          <a:xfrm>
            <a:off x="171489" y="1609330"/>
            <a:ext cx="4448010" cy="2486322"/>
          </a:xfrm>
          <a:custGeom>
            <a:avLst/>
            <a:gdLst>
              <a:gd name="connsiteX0" fmla="*/ 414395 w 4448010"/>
              <a:gd name="connsiteY0" fmla="*/ 0 h 2486322"/>
              <a:gd name="connsiteX1" fmla="*/ 4033615 w 4448010"/>
              <a:gd name="connsiteY1" fmla="*/ 0 h 2486322"/>
              <a:gd name="connsiteX2" fmla="*/ 4448010 w 4448010"/>
              <a:gd name="connsiteY2" fmla="*/ 414395 h 2486322"/>
              <a:gd name="connsiteX3" fmla="*/ 4448010 w 4448010"/>
              <a:gd name="connsiteY3" fmla="*/ 2071927 h 2486322"/>
              <a:gd name="connsiteX4" fmla="*/ 4033615 w 4448010"/>
              <a:gd name="connsiteY4" fmla="*/ 2486322 h 2486322"/>
              <a:gd name="connsiteX5" fmla="*/ 414395 w 4448010"/>
              <a:gd name="connsiteY5" fmla="*/ 2486322 h 2486322"/>
              <a:gd name="connsiteX6" fmla="*/ 0 w 4448010"/>
              <a:gd name="connsiteY6" fmla="*/ 2071927 h 2486322"/>
              <a:gd name="connsiteX7" fmla="*/ 0 w 4448010"/>
              <a:gd name="connsiteY7" fmla="*/ 414395 h 2486322"/>
              <a:gd name="connsiteX8" fmla="*/ 414395 w 4448010"/>
              <a:gd name="connsiteY8" fmla="*/ 0 h 24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10" h="2486322">
                <a:moveTo>
                  <a:pt x="414395" y="0"/>
                </a:moveTo>
                <a:lnTo>
                  <a:pt x="4033615" y="0"/>
                </a:lnTo>
                <a:cubicBezTo>
                  <a:pt x="4262479" y="0"/>
                  <a:pt x="4448010" y="185531"/>
                  <a:pt x="4448010" y="414395"/>
                </a:cubicBezTo>
                <a:lnTo>
                  <a:pt x="4448010" y="2071927"/>
                </a:lnTo>
                <a:cubicBezTo>
                  <a:pt x="4448010" y="2300791"/>
                  <a:pt x="4262479" y="2486322"/>
                  <a:pt x="4033615" y="2486322"/>
                </a:cubicBezTo>
                <a:lnTo>
                  <a:pt x="414395" y="2486322"/>
                </a:lnTo>
                <a:cubicBezTo>
                  <a:pt x="185531" y="2486322"/>
                  <a:pt x="0" y="2300791"/>
                  <a:pt x="0" y="2071927"/>
                </a:cubicBezTo>
                <a:lnTo>
                  <a:pt x="0" y="414395"/>
                </a:lnTo>
                <a:cubicBezTo>
                  <a:pt x="0" y="185531"/>
                  <a:pt x="185531" y="0"/>
                  <a:pt x="414395" y="0"/>
                </a:cubicBezTo>
                <a:close/>
              </a:path>
            </a:pathLst>
          </a:custGeom>
        </p:spPr>
      </p:pic>
    </p:spTree>
    <p:extLst>
      <p:ext uri="{BB962C8B-B14F-4D97-AF65-F5344CB8AC3E}">
        <p14:creationId xmlns:p14="http://schemas.microsoft.com/office/powerpoint/2010/main" val="2639120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Xem </a:t>
            </a:r>
            <a:r>
              <a:rPr lang="vi-VN">
                <a:solidFill>
                  <a:schemeClr val="tx2"/>
                </a:solidFill>
              </a:rPr>
              <a:t>Menu</a:t>
            </a:r>
            <a:r>
              <a:rPr lang="vi-VN"/>
              <a:t> và chọn món </a:t>
            </a:r>
            <a:endParaRPr b="1">
              <a:solidFill>
                <a:schemeClr val="lt2"/>
              </a:solidFill>
            </a:endParaRPr>
          </a:p>
        </p:txBody>
      </p:sp>
      <p:pic>
        <p:nvPicPr>
          <p:cNvPr id="597" name="Google Shape;597;p62"/>
          <p:cNvPicPr preferRelativeResize="0"/>
          <p:nvPr/>
        </p:nvPicPr>
        <p:blipFill rotWithShape="1">
          <a:blip r:embed="rId3">
            <a:alphaModFix/>
          </a:blip>
          <a:srcRect r="10"/>
          <a:stretch/>
        </p:blipFill>
        <p:spPr>
          <a:xfrm rot="-5400000">
            <a:off x="7798580" y="226806"/>
            <a:ext cx="602364" cy="608333"/>
          </a:xfrm>
          <a:prstGeom prst="rect">
            <a:avLst/>
          </a:prstGeom>
          <a:noFill/>
          <a:ln>
            <a:noFill/>
          </a:ln>
        </p:spPr>
      </p:pic>
      <p:pic>
        <p:nvPicPr>
          <p:cNvPr id="598" name="Google Shape;598;p62"/>
          <p:cNvPicPr preferRelativeResize="0"/>
          <p:nvPr/>
        </p:nvPicPr>
        <p:blipFill rotWithShape="1">
          <a:blip r:embed="rId4">
            <a:alphaModFix/>
          </a:blip>
          <a:srcRect/>
          <a:stretch/>
        </p:blipFill>
        <p:spPr>
          <a:xfrm rot="-5910101">
            <a:off x="180894" y="42547"/>
            <a:ext cx="668963" cy="676536"/>
          </a:xfrm>
          <a:prstGeom prst="rect">
            <a:avLst/>
          </a:prstGeom>
          <a:noFill/>
          <a:ln>
            <a:noFill/>
          </a:ln>
        </p:spPr>
      </p:pic>
      <p:pic>
        <p:nvPicPr>
          <p:cNvPr id="599" name="Google Shape;599;p62"/>
          <p:cNvPicPr preferRelativeResize="0"/>
          <p:nvPr/>
        </p:nvPicPr>
        <p:blipFill>
          <a:blip r:embed="rId5">
            <a:alphaModFix/>
          </a:blip>
          <a:stretch>
            <a:fillRect/>
          </a:stretch>
        </p:blipFill>
        <p:spPr>
          <a:xfrm>
            <a:off x="7192209" y="4479420"/>
            <a:ext cx="602364" cy="608333"/>
          </a:xfrm>
          <a:prstGeom prst="rect">
            <a:avLst/>
          </a:prstGeom>
          <a:noFill/>
          <a:ln>
            <a:noFill/>
          </a:ln>
        </p:spPr>
      </p:pic>
      <p:pic>
        <p:nvPicPr>
          <p:cNvPr id="600" name="Google Shape;600;p62"/>
          <p:cNvPicPr preferRelativeResize="0"/>
          <p:nvPr/>
        </p:nvPicPr>
        <p:blipFill>
          <a:blip r:embed="rId6">
            <a:alphaModFix/>
          </a:blip>
          <a:stretch>
            <a:fillRect/>
          </a:stretch>
        </p:blipFill>
        <p:spPr>
          <a:xfrm>
            <a:off x="1505000" y="4172249"/>
            <a:ext cx="608349" cy="614342"/>
          </a:xfrm>
          <a:prstGeom prst="rect">
            <a:avLst/>
          </a:prstGeom>
          <a:noFill/>
          <a:ln>
            <a:noFill/>
          </a:ln>
        </p:spPr>
      </p:pic>
      <p:pic>
        <p:nvPicPr>
          <p:cNvPr id="21" name="!! anh">
            <a:extLst>
              <a:ext uri="{FF2B5EF4-FFF2-40B4-BE49-F238E27FC236}">
                <a16:creationId xmlns:a16="http://schemas.microsoft.com/office/drawing/2014/main" id="{B2131E4A-139B-483A-B1BE-303F2B396340}"/>
              </a:ext>
            </a:extLst>
          </p:cNvPr>
          <p:cNvPicPr>
            <a:picLocks noChangeAspect="1"/>
          </p:cNvPicPr>
          <p:nvPr/>
        </p:nvPicPr>
        <p:blipFill>
          <a:blip r:embed="rId7"/>
          <a:srcRect r="406"/>
          <a:stretch>
            <a:fillRect/>
          </a:stretch>
        </p:blipFill>
        <p:spPr>
          <a:xfrm>
            <a:off x="1772723" y="1374457"/>
            <a:ext cx="5419486" cy="3055403"/>
          </a:xfrm>
          <a:custGeom>
            <a:avLst/>
            <a:gdLst>
              <a:gd name="connsiteX0" fmla="*/ 421516 w 4485869"/>
              <a:gd name="connsiteY0" fmla="*/ 0 h 2529048"/>
              <a:gd name="connsiteX1" fmla="*/ 4064353 w 4485869"/>
              <a:gd name="connsiteY1" fmla="*/ 0 h 2529048"/>
              <a:gd name="connsiteX2" fmla="*/ 4485869 w 4485869"/>
              <a:gd name="connsiteY2" fmla="*/ 421516 h 2529048"/>
              <a:gd name="connsiteX3" fmla="*/ 4485869 w 4485869"/>
              <a:gd name="connsiteY3" fmla="*/ 2107532 h 2529048"/>
              <a:gd name="connsiteX4" fmla="*/ 4064353 w 4485869"/>
              <a:gd name="connsiteY4" fmla="*/ 2529048 h 2529048"/>
              <a:gd name="connsiteX5" fmla="*/ 421516 w 4485869"/>
              <a:gd name="connsiteY5" fmla="*/ 2529048 h 2529048"/>
              <a:gd name="connsiteX6" fmla="*/ 0 w 4485869"/>
              <a:gd name="connsiteY6" fmla="*/ 2107532 h 2529048"/>
              <a:gd name="connsiteX7" fmla="*/ 0 w 4485869"/>
              <a:gd name="connsiteY7" fmla="*/ 421516 h 2529048"/>
              <a:gd name="connsiteX8" fmla="*/ 421516 w 4485869"/>
              <a:gd name="connsiteY8" fmla="*/ 0 h 252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5869" h="2529048">
                <a:moveTo>
                  <a:pt x="421516" y="0"/>
                </a:moveTo>
                <a:lnTo>
                  <a:pt x="4064353" y="0"/>
                </a:lnTo>
                <a:cubicBezTo>
                  <a:pt x="4297150" y="0"/>
                  <a:pt x="4485869" y="188719"/>
                  <a:pt x="4485869" y="421516"/>
                </a:cubicBezTo>
                <a:lnTo>
                  <a:pt x="4485869" y="2107532"/>
                </a:lnTo>
                <a:cubicBezTo>
                  <a:pt x="4485869" y="2340329"/>
                  <a:pt x="4297150" y="2529048"/>
                  <a:pt x="4064353" y="2529048"/>
                </a:cubicBezTo>
                <a:lnTo>
                  <a:pt x="421516" y="2529048"/>
                </a:lnTo>
                <a:cubicBezTo>
                  <a:pt x="188719" y="2529048"/>
                  <a:pt x="0" y="2340329"/>
                  <a:pt x="0" y="2107532"/>
                </a:cubicBezTo>
                <a:lnTo>
                  <a:pt x="0" y="421516"/>
                </a:lnTo>
                <a:cubicBezTo>
                  <a:pt x="0" y="188719"/>
                  <a:pt x="188719" y="0"/>
                  <a:pt x="421516" y="0"/>
                </a:cubicBezTo>
                <a:close/>
              </a:path>
            </a:pathLst>
          </a:custGeom>
        </p:spPr>
      </p:pic>
    </p:spTree>
    <p:extLst>
      <p:ext uri="{BB962C8B-B14F-4D97-AF65-F5344CB8AC3E}">
        <p14:creationId xmlns:p14="http://schemas.microsoft.com/office/powerpoint/2010/main" val="3949129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65" name="Google Shape;665;p63"/>
          <p:cNvPicPr preferRelativeResize="0"/>
          <p:nvPr/>
        </p:nvPicPr>
        <p:blipFill rotWithShape="1">
          <a:blip r:embed="rId3">
            <a:alphaModFix/>
          </a:blip>
          <a:srcRect/>
          <a:stretch/>
        </p:blipFill>
        <p:spPr>
          <a:xfrm rot="-5910100">
            <a:off x="6907843" y="601786"/>
            <a:ext cx="444365" cy="449394"/>
          </a:xfrm>
          <a:prstGeom prst="rect">
            <a:avLst/>
          </a:prstGeom>
          <a:noFill/>
          <a:ln>
            <a:noFill/>
          </a:ln>
        </p:spPr>
      </p:pic>
      <p:sp>
        <p:nvSpPr>
          <p:cNvPr id="605" name="Google Shape;605;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a:solidFill>
                  <a:schemeClr val="tx1"/>
                </a:solidFill>
              </a:rPr>
              <a:t>Chọn Địa chỉ, phương thức thanh toán và đặt hàng </a:t>
            </a:r>
            <a:endParaRPr sz="2400" b="1">
              <a:solidFill>
                <a:schemeClr val="tx1"/>
              </a:solidFill>
            </a:endParaRPr>
          </a:p>
        </p:txBody>
      </p:sp>
      <p:grpSp>
        <p:nvGrpSpPr>
          <p:cNvPr id="606" name="Google Shape;606;p63"/>
          <p:cNvGrpSpPr/>
          <p:nvPr/>
        </p:nvGrpSpPr>
        <p:grpSpPr>
          <a:xfrm>
            <a:off x="497075" y="2113431"/>
            <a:ext cx="2903350" cy="1618209"/>
            <a:chOff x="233350" y="949250"/>
            <a:chExt cx="7137300" cy="3802300"/>
          </a:xfrm>
        </p:grpSpPr>
        <p:sp>
          <p:nvSpPr>
            <p:cNvPr id="607" name="Google Shape;607;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2" name="Google Shape;662;p63"/>
          <p:cNvPicPr preferRelativeResize="0"/>
          <p:nvPr/>
        </p:nvPicPr>
        <p:blipFill rotWithShape="1">
          <a:blip r:embed="rId3">
            <a:alphaModFix/>
          </a:blip>
          <a:srcRect/>
          <a:stretch/>
        </p:blipFill>
        <p:spPr>
          <a:xfrm rot="10800000">
            <a:off x="8294525" y="573524"/>
            <a:ext cx="631175" cy="638325"/>
          </a:xfrm>
          <a:prstGeom prst="rect">
            <a:avLst/>
          </a:prstGeom>
          <a:noFill/>
          <a:ln>
            <a:noFill/>
          </a:ln>
        </p:spPr>
      </p:pic>
      <p:pic>
        <p:nvPicPr>
          <p:cNvPr id="663" name="Google Shape;663;p63"/>
          <p:cNvPicPr preferRelativeResize="0"/>
          <p:nvPr/>
        </p:nvPicPr>
        <p:blipFill rotWithShape="1">
          <a:blip r:embed="rId3">
            <a:alphaModFix/>
          </a:blip>
          <a:srcRect/>
          <a:stretch/>
        </p:blipFill>
        <p:spPr>
          <a:xfrm rot="10800000" flipH="1">
            <a:off x="2388292" y="2235258"/>
            <a:ext cx="252615" cy="255465"/>
          </a:xfrm>
          <a:prstGeom prst="rect">
            <a:avLst/>
          </a:prstGeom>
          <a:noFill/>
          <a:ln>
            <a:noFill/>
          </a:ln>
        </p:spPr>
      </p:pic>
      <p:pic>
        <p:nvPicPr>
          <p:cNvPr id="664" name="Google Shape;664;p63"/>
          <p:cNvPicPr preferRelativeResize="0"/>
          <p:nvPr/>
        </p:nvPicPr>
        <p:blipFill rotWithShape="1">
          <a:blip r:embed="rId4">
            <a:alphaModFix/>
          </a:blip>
          <a:srcRect r="10"/>
          <a:stretch/>
        </p:blipFill>
        <p:spPr>
          <a:xfrm rot="5400000">
            <a:off x="-71174" y="207237"/>
            <a:ext cx="565449" cy="571049"/>
          </a:xfrm>
          <a:prstGeom prst="rect">
            <a:avLst/>
          </a:prstGeom>
          <a:noFill/>
          <a:ln>
            <a:noFill/>
          </a:ln>
        </p:spPr>
      </p:pic>
      <p:pic>
        <p:nvPicPr>
          <p:cNvPr id="666" name="Google Shape;666;p63"/>
          <p:cNvPicPr preferRelativeResize="0"/>
          <p:nvPr/>
        </p:nvPicPr>
        <p:blipFill>
          <a:blip r:embed="rId5">
            <a:alphaModFix/>
          </a:blip>
          <a:stretch>
            <a:fillRect/>
          </a:stretch>
        </p:blipFill>
        <p:spPr>
          <a:xfrm>
            <a:off x="427650" y="4525381"/>
            <a:ext cx="404100" cy="408082"/>
          </a:xfrm>
          <a:prstGeom prst="rect">
            <a:avLst/>
          </a:prstGeom>
          <a:noFill/>
          <a:ln>
            <a:noFill/>
          </a:ln>
        </p:spPr>
      </p:pic>
      <p:pic>
        <p:nvPicPr>
          <p:cNvPr id="667" name="Google Shape;667;p63"/>
          <p:cNvPicPr preferRelativeResize="0"/>
          <p:nvPr/>
        </p:nvPicPr>
        <p:blipFill rotWithShape="1">
          <a:blip r:embed="rId3">
            <a:alphaModFix/>
          </a:blip>
          <a:srcRect/>
          <a:stretch/>
        </p:blipFill>
        <p:spPr>
          <a:xfrm rot="-5910104">
            <a:off x="1672729" y="2727834"/>
            <a:ext cx="186067" cy="188172"/>
          </a:xfrm>
          <a:prstGeom prst="rect">
            <a:avLst/>
          </a:prstGeom>
          <a:noFill/>
          <a:ln>
            <a:noFill/>
          </a:ln>
        </p:spPr>
      </p:pic>
      <p:pic>
        <p:nvPicPr>
          <p:cNvPr id="668" name="Google Shape;668;p63"/>
          <p:cNvPicPr preferRelativeResize="0"/>
          <p:nvPr/>
        </p:nvPicPr>
        <p:blipFill>
          <a:blip r:embed="rId5">
            <a:alphaModFix/>
          </a:blip>
          <a:stretch>
            <a:fillRect/>
          </a:stretch>
        </p:blipFill>
        <p:spPr>
          <a:xfrm>
            <a:off x="1189470" y="3149735"/>
            <a:ext cx="169207" cy="170875"/>
          </a:xfrm>
          <a:prstGeom prst="rect">
            <a:avLst/>
          </a:prstGeom>
          <a:noFill/>
          <a:ln>
            <a:noFill/>
          </a:ln>
        </p:spPr>
      </p:pic>
      <p:pic>
        <p:nvPicPr>
          <p:cNvPr id="5" name="!! anh">
            <a:extLst>
              <a:ext uri="{FF2B5EF4-FFF2-40B4-BE49-F238E27FC236}">
                <a16:creationId xmlns:a16="http://schemas.microsoft.com/office/drawing/2014/main" id="{4496FC02-C932-95BB-F4E8-AFF78C82CC5A}"/>
              </a:ext>
            </a:extLst>
          </p:cNvPr>
          <p:cNvPicPr>
            <a:picLocks noChangeAspect="1"/>
          </p:cNvPicPr>
          <p:nvPr/>
        </p:nvPicPr>
        <p:blipFill>
          <a:blip r:embed="rId6"/>
          <a:srcRect l="222"/>
          <a:stretch>
            <a:fillRect/>
          </a:stretch>
        </p:blipFill>
        <p:spPr>
          <a:xfrm>
            <a:off x="3883694" y="1711212"/>
            <a:ext cx="4491104" cy="2422649"/>
          </a:xfrm>
          <a:custGeom>
            <a:avLst/>
            <a:gdLst>
              <a:gd name="connsiteX0" fmla="*/ 403783 w 4491104"/>
              <a:gd name="connsiteY0" fmla="*/ 0 h 2422649"/>
              <a:gd name="connsiteX1" fmla="*/ 4087321 w 4491104"/>
              <a:gd name="connsiteY1" fmla="*/ 0 h 2422649"/>
              <a:gd name="connsiteX2" fmla="*/ 4491104 w 4491104"/>
              <a:gd name="connsiteY2" fmla="*/ 403783 h 2422649"/>
              <a:gd name="connsiteX3" fmla="*/ 4491104 w 4491104"/>
              <a:gd name="connsiteY3" fmla="*/ 2018866 h 2422649"/>
              <a:gd name="connsiteX4" fmla="*/ 4087321 w 4491104"/>
              <a:gd name="connsiteY4" fmla="*/ 2422649 h 2422649"/>
              <a:gd name="connsiteX5" fmla="*/ 403783 w 4491104"/>
              <a:gd name="connsiteY5" fmla="*/ 2422649 h 2422649"/>
              <a:gd name="connsiteX6" fmla="*/ 0 w 4491104"/>
              <a:gd name="connsiteY6" fmla="*/ 2018866 h 2422649"/>
              <a:gd name="connsiteX7" fmla="*/ 0 w 4491104"/>
              <a:gd name="connsiteY7" fmla="*/ 403783 h 2422649"/>
              <a:gd name="connsiteX8" fmla="*/ 403783 w 4491104"/>
              <a:gd name="connsiteY8" fmla="*/ 0 h 24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1104" h="2422649">
                <a:moveTo>
                  <a:pt x="403783" y="0"/>
                </a:moveTo>
                <a:lnTo>
                  <a:pt x="4087321" y="0"/>
                </a:lnTo>
                <a:cubicBezTo>
                  <a:pt x="4310324" y="0"/>
                  <a:pt x="4491104" y="180780"/>
                  <a:pt x="4491104" y="403783"/>
                </a:cubicBezTo>
                <a:lnTo>
                  <a:pt x="4491104" y="2018866"/>
                </a:lnTo>
                <a:cubicBezTo>
                  <a:pt x="4491104" y="2241869"/>
                  <a:pt x="4310324" y="2422649"/>
                  <a:pt x="4087321" y="2422649"/>
                </a:cubicBezTo>
                <a:lnTo>
                  <a:pt x="403783" y="2422649"/>
                </a:lnTo>
                <a:cubicBezTo>
                  <a:pt x="180780" y="2422649"/>
                  <a:pt x="0" y="2241869"/>
                  <a:pt x="0" y="2018866"/>
                </a:cubicBezTo>
                <a:lnTo>
                  <a:pt x="0" y="403783"/>
                </a:lnTo>
                <a:cubicBezTo>
                  <a:pt x="0" y="180780"/>
                  <a:pt x="180780" y="0"/>
                  <a:pt x="403783" y="0"/>
                </a:cubicBezTo>
                <a:close/>
              </a:path>
            </a:pathLst>
          </a:custGeom>
        </p:spPr>
      </p:pic>
    </p:spTree>
    <p:extLst>
      <p:ext uri="{BB962C8B-B14F-4D97-AF65-F5344CB8AC3E}">
        <p14:creationId xmlns:p14="http://schemas.microsoft.com/office/powerpoint/2010/main" val="2619884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91" name="Google Shape;691;p65"/>
          <p:cNvPicPr preferRelativeResize="0"/>
          <p:nvPr/>
        </p:nvPicPr>
        <p:blipFill rotWithShape="1">
          <a:blip r:embed="rId3">
            <a:alphaModFix/>
          </a:blip>
          <a:srcRect/>
          <a:stretch/>
        </p:blipFill>
        <p:spPr>
          <a:xfrm rot="10800000">
            <a:off x="122449" y="2129349"/>
            <a:ext cx="597551" cy="604325"/>
          </a:xfrm>
          <a:prstGeom prst="rect">
            <a:avLst/>
          </a:prstGeom>
          <a:noFill/>
          <a:ln>
            <a:noFill/>
          </a:ln>
        </p:spPr>
      </p:pic>
      <p:pic>
        <p:nvPicPr>
          <p:cNvPr id="692" name="Google Shape;692;p65"/>
          <p:cNvPicPr preferRelativeResize="0"/>
          <p:nvPr/>
        </p:nvPicPr>
        <p:blipFill rotWithShape="1">
          <a:blip r:embed="rId3">
            <a:alphaModFix/>
          </a:blip>
          <a:srcRect/>
          <a:stretch/>
        </p:blipFill>
        <p:spPr>
          <a:xfrm rot="10800000" flipH="1">
            <a:off x="6091875" y="4439499"/>
            <a:ext cx="696125" cy="704001"/>
          </a:xfrm>
          <a:prstGeom prst="rect">
            <a:avLst/>
          </a:prstGeom>
          <a:noFill/>
          <a:ln>
            <a:noFill/>
          </a:ln>
        </p:spPr>
      </p:pic>
      <p:pic>
        <p:nvPicPr>
          <p:cNvPr id="17" name="!! anh">
            <a:extLst>
              <a:ext uri="{FF2B5EF4-FFF2-40B4-BE49-F238E27FC236}">
                <a16:creationId xmlns:a16="http://schemas.microsoft.com/office/drawing/2014/main" id="{2A7761B7-649C-9EB5-FDAD-72A6DE3978A1}"/>
              </a:ext>
            </a:extLst>
          </p:cNvPr>
          <p:cNvPicPr>
            <a:picLocks noChangeAspect="1"/>
          </p:cNvPicPr>
          <p:nvPr/>
        </p:nvPicPr>
        <p:blipFill>
          <a:blip r:embed="rId4"/>
          <a:srcRect r="183"/>
          <a:stretch>
            <a:fillRect/>
          </a:stretch>
        </p:blipFill>
        <p:spPr>
          <a:xfrm>
            <a:off x="1929036" y="1250829"/>
            <a:ext cx="5285928" cy="2965690"/>
          </a:xfrm>
          <a:custGeom>
            <a:avLst/>
            <a:gdLst>
              <a:gd name="connsiteX0" fmla="*/ 484609 w 5285928"/>
              <a:gd name="connsiteY0" fmla="*/ 0 h 2965690"/>
              <a:gd name="connsiteX1" fmla="*/ 4791646 w 5285928"/>
              <a:gd name="connsiteY1" fmla="*/ 0 h 2965690"/>
              <a:gd name="connsiteX2" fmla="*/ 4891253 w 5285928"/>
              <a:gd name="connsiteY2" fmla="*/ 10041 h 2965690"/>
              <a:gd name="connsiteX3" fmla="*/ 5285928 w 5285928"/>
              <a:gd name="connsiteY3" fmla="*/ 494291 h 2965690"/>
              <a:gd name="connsiteX4" fmla="*/ 5285928 w 5285928"/>
              <a:gd name="connsiteY4" fmla="*/ 2471398 h 2965690"/>
              <a:gd name="connsiteX5" fmla="*/ 4791636 w 5285928"/>
              <a:gd name="connsiteY5" fmla="*/ 2965690 h 2965690"/>
              <a:gd name="connsiteX6" fmla="*/ 484619 w 5285928"/>
              <a:gd name="connsiteY6" fmla="*/ 2965690 h 2965690"/>
              <a:gd name="connsiteX7" fmla="*/ 369 w 5285928"/>
              <a:gd name="connsiteY7" fmla="*/ 2571015 h 2965690"/>
              <a:gd name="connsiteX8" fmla="*/ 0 w 5285928"/>
              <a:gd name="connsiteY8" fmla="*/ 2567352 h 2965690"/>
              <a:gd name="connsiteX9" fmla="*/ 0 w 5285928"/>
              <a:gd name="connsiteY9" fmla="*/ 398337 h 2965690"/>
              <a:gd name="connsiteX10" fmla="*/ 369 w 5285928"/>
              <a:gd name="connsiteY10" fmla="*/ 394674 h 2965690"/>
              <a:gd name="connsiteX11" fmla="*/ 385002 w 5285928"/>
              <a:gd name="connsiteY11" fmla="*/ 10041 h 296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928" h="2965690">
                <a:moveTo>
                  <a:pt x="484609" y="0"/>
                </a:moveTo>
                <a:lnTo>
                  <a:pt x="4791646" y="0"/>
                </a:lnTo>
                <a:lnTo>
                  <a:pt x="4891253" y="10041"/>
                </a:lnTo>
                <a:cubicBezTo>
                  <a:pt x="5116494" y="56132"/>
                  <a:pt x="5285928" y="255425"/>
                  <a:pt x="5285928" y="494291"/>
                </a:cubicBezTo>
                <a:lnTo>
                  <a:pt x="5285928" y="2471398"/>
                </a:lnTo>
                <a:cubicBezTo>
                  <a:pt x="5285928" y="2744388"/>
                  <a:pt x="5064626" y="2965690"/>
                  <a:pt x="4791636" y="2965690"/>
                </a:cubicBezTo>
                <a:lnTo>
                  <a:pt x="484619" y="2965690"/>
                </a:lnTo>
                <a:cubicBezTo>
                  <a:pt x="245753" y="2965690"/>
                  <a:pt x="46460" y="2796256"/>
                  <a:pt x="369" y="2571015"/>
                </a:cubicBezTo>
                <a:lnTo>
                  <a:pt x="0" y="2567352"/>
                </a:lnTo>
                <a:lnTo>
                  <a:pt x="0" y="398337"/>
                </a:lnTo>
                <a:lnTo>
                  <a:pt x="369" y="394674"/>
                </a:lnTo>
                <a:cubicBezTo>
                  <a:pt x="39876" y="201611"/>
                  <a:pt x="191939" y="49548"/>
                  <a:pt x="385002" y="10041"/>
                </a:cubicBezTo>
                <a:close/>
              </a:path>
            </a:pathLst>
          </a:custGeom>
        </p:spPr>
      </p:pic>
      <p:sp>
        <p:nvSpPr>
          <p:cNvPr id="18" name="Google Shape;588;p62">
            <a:extLst>
              <a:ext uri="{FF2B5EF4-FFF2-40B4-BE49-F238E27FC236}">
                <a16:creationId xmlns:a16="http://schemas.microsoft.com/office/drawing/2014/main" id="{915F284C-6D0B-5E5F-6618-C9BD78BD714E}"/>
              </a:ext>
            </a:extLst>
          </p:cNvPr>
          <p:cNvSpPr txBox="1">
            <a:spLocks noGrp="1"/>
          </p:cNvSpPr>
          <p:nvPr>
            <p:ph type="title"/>
          </p:nvPr>
        </p:nvSpPr>
        <p:spPr>
          <a:xfrm>
            <a:off x="720000" y="156463"/>
            <a:ext cx="7704000" cy="77051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4000"/>
              <a:t>Xem lại </a:t>
            </a:r>
            <a:r>
              <a:rPr lang="vi-VN" sz="4000">
                <a:solidFill>
                  <a:schemeClr val="tx2"/>
                </a:solidFill>
              </a:rPr>
              <a:t>Lịch sử </a:t>
            </a:r>
            <a:r>
              <a:rPr lang="vi-VN" sz="4000"/>
              <a:t>mua hàng</a:t>
            </a:r>
            <a:endParaRPr sz="4000" b="1">
              <a:solidFill>
                <a:schemeClr val="lt2"/>
              </a:solidFill>
            </a:endParaRPr>
          </a:p>
        </p:txBody>
      </p:sp>
    </p:spTree>
    <p:extLst>
      <p:ext uri="{BB962C8B-B14F-4D97-AF65-F5344CB8AC3E}">
        <p14:creationId xmlns:p14="http://schemas.microsoft.com/office/powerpoint/2010/main" val="279428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tx2"/>
                </a:solidFill>
              </a:rPr>
              <a:t>Trigger</a:t>
            </a:r>
            <a:r>
              <a:rPr lang="vi-VN"/>
              <a:t> khuyến mãi sinh nhật</a:t>
            </a:r>
            <a:endParaRPr b="1">
              <a:solidFill>
                <a:schemeClr val="lt2"/>
              </a:solidFill>
            </a:endParaRPr>
          </a:p>
        </p:txBody>
      </p:sp>
      <p:pic>
        <p:nvPicPr>
          <p:cNvPr id="597" name="Google Shape;597;p62"/>
          <p:cNvPicPr preferRelativeResize="0"/>
          <p:nvPr/>
        </p:nvPicPr>
        <p:blipFill rotWithShape="1">
          <a:blip r:embed="rId3">
            <a:alphaModFix/>
          </a:blip>
          <a:srcRect r="10"/>
          <a:stretch/>
        </p:blipFill>
        <p:spPr>
          <a:xfrm rot="-5400000">
            <a:off x="7798580" y="226806"/>
            <a:ext cx="602364" cy="608333"/>
          </a:xfrm>
          <a:prstGeom prst="rect">
            <a:avLst/>
          </a:prstGeom>
          <a:noFill/>
          <a:ln>
            <a:noFill/>
          </a:ln>
        </p:spPr>
      </p:pic>
      <p:pic>
        <p:nvPicPr>
          <p:cNvPr id="598" name="Google Shape;598;p62"/>
          <p:cNvPicPr preferRelativeResize="0"/>
          <p:nvPr/>
        </p:nvPicPr>
        <p:blipFill rotWithShape="1">
          <a:blip r:embed="rId4">
            <a:alphaModFix/>
          </a:blip>
          <a:srcRect/>
          <a:stretch/>
        </p:blipFill>
        <p:spPr>
          <a:xfrm rot="-5910101">
            <a:off x="180894" y="42547"/>
            <a:ext cx="668963" cy="676536"/>
          </a:xfrm>
          <a:prstGeom prst="rect">
            <a:avLst/>
          </a:prstGeom>
          <a:noFill/>
          <a:ln>
            <a:noFill/>
          </a:ln>
        </p:spPr>
      </p:pic>
      <p:pic>
        <p:nvPicPr>
          <p:cNvPr id="599" name="Google Shape;599;p62"/>
          <p:cNvPicPr preferRelativeResize="0"/>
          <p:nvPr/>
        </p:nvPicPr>
        <p:blipFill>
          <a:blip r:embed="rId5">
            <a:alphaModFix/>
          </a:blip>
          <a:stretch>
            <a:fillRect/>
          </a:stretch>
        </p:blipFill>
        <p:spPr>
          <a:xfrm>
            <a:off x="7192209" y="4479420"/>
            <a:ext cx="602364" cy="608333"/>
          </a:xfrm>
          <a:prstGeom prst="rect">
            <a:avLst/>
          </a:prstGeom>
          <a:noFill/>
          <a:ln>
            <a:noFill/>
          </a:ln>
        </p:spPr>
      </p:pic>
      <p:pic>
        <p:nvPicPr>
          <p:cNvPr id="600" name="Google Shape;600;p62"/>
          <p:cNvPicPr preferRelativeResize="0"/>
          <p:nvPr/>
        </p:nvPicPr>
        <p:blipFill>
          <a:blip r:embed="rId6">
            <a:alphaModFix/>
          </a:blip>
          <a:stretch>
            <a:fillRect/>
          </a:stretch>
        </p:blipFill>
        <p:spPr>
          <a:xfrm>
            <a:off x="1505000" y="4172249"/>
            <a:ext cx="608349" cy="614342"/>
          </a:xfrm>
          <a:prstGeom prst="rect">
            <a:avLst/>
          </a:prstGeom>
          <a:noFill/>
          <a:ln>
            <a:noFill/>
          </a:ln>
        </p:spPr>
      </p:pic>
      <p:pic>
        <p:nvPicPr>
          <p:cNvPr id="5" name="Hình ảnh 4" descr="Ảnh có chứa văn bản, ảnh chụp màn hình, phần mềm, biểu đồ&#10;&#10;Mô tả được tạo tự động">
            <a:extLst>
              <a:ext uri="{FF2B5EF4-FFF2-40B4-BE49-F238E27FC236}">
                <a16:creationId xmlns:a16="http://schemas.microsoft.com/office/drawing/2014/main" id="{8A164B7D-6101-2313-45C7-6BD7276DE7B9}"/>
              </a:ext>
            </a:extLst>
          </p:cNvPr>
          <p:cNvPicPr>
            <a:picLocks noChangeAspect="1"/>
          </p:cNvPicPr>
          <p:nvPr/>
        </p:nvPicPr>
        <p:blipFill>
          <a:blip r:embed="rId7"/>
          <a:srcRect/>
          <a:stretch>
            <a:fillRect/>
          </a:stretch>
        </p:blipFill>
        <p:spPr>
          <a:xfrm>
            <a:off x="2113351" y="1462751"/>
            <a:ext cx="4598299" cy="2565864"/>
          </a:xfrm>
          <a:custGeom>
            <a:avLst/>
            <a:gdLst>
              <a:gd name="connsiteX0" fmla="*/ 427653 w 4598299"/>
              <a:gd name="connsiteY0" fmla="*/ 0 h 2565864"/>
              <a:gd name="connsiteX1" fmla="*/ 4170647 w 4598299"/>
              <a:gd name="connsiteY1" fmla="*/ 0 h 2565864"/>
              <a:gd name="connsiteX2" fmla="*/ 4589612 w 4598299"/>
              <a:gd name="connsiteY2" fmla="*/ 341466 h 2565864"/>
              <a:gd name="connsiteX3" fmla="*/ 4598299 w 4598299"/>
              <a:gd name="connsiteY3" fmla="*/ 427643 h 2565864"/>
              <a:gd name="connsiteX4" fmla="*/ 4598299 w 4598299"/>
              <a:gd name="connsiteY4" fmla="*/ 2138221 h 2565864"/>
              <a:gd name="connsiteX5" fmla="*/ 4589612 w 4598299"/>
              <a:gd name="connsiteY5" fmla="*/ 2224398 h 2565864"/>
              <a:gd name="connsiteX6" fmla="*/ 4170647 w 4598299"/>
              <a:gd name="connsiteY6" fmla="*/ 2565864 h 2565864"/>
              <a:gd name="connsiteX7" fmla="*/ 427653 w 4598299"/>
              <a:gd name="connsiteY7" fmla="*/ 2565864 h 2565864"/>
              <a:gd name="connsiteX8" fmla="*/ 0 w 4598299"/>
              <a:gd name="connsiteY8" fmla="*/ 2138211 h 2565864"/>
              <a:gd name="connsiteX9" fmla="*/ 0 w 4598299"/>
              <a:gd name="connsiteY9" fmla="*/ 427653 h 2565864"/>
              <a:gd name="connsiteX10" fmla="*/ 427653 w 4598299"/>
              <a:gd name="connsiteY10" fmla="*/ 0 h 25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8299" h="2565864">
                <a:moveTo>
                  <a:pt x="427653" y="0"/>
                </a:moveTo>
                <a:lnTo>
                  <a:pt x="4170647" y="0"/>
                </a:lnTo>
                <a:cubicBezTo>
                  <a:pt x="4377310" y="0"/>
                  <a:pt x="4549735" y="146592"/>
                  <a:pt x="4589612" y="341466"/>
                </a:cubicBezTo>
                <a:lnTo>
                  <a:pt x="4598299" y="427643"/>
                </a:lnTo>
                <a:lnTo>
                  <a:pt x="4598299" y="2138221"/>
                </a:lnTo>
                <a:lnTo>
                  <a:pt x="4589612" y="2224398"/>
                </a:lnTo>
                <a:cubicBezTo>
                  <a:pt x="4549735" y="2419272"/>
                  <a:pt x="4377310" y="2565864"/>
                  <a:pt x="4170647" y="2565864"/>
                </a:cubicBezTo>
                <a:lnTo>
                  <a:pt x="427653" y="2565864"/>
                </a:lnTo>
                <a:cubicBezTo>
                  <a:pt x="191467" y="2565864"/>
                  <a:pt x="0" y="2374397"/>
                  <a:pt x="0" y="2138211"/>
                </a:cubicBezTo>
                <a:lnTo>
                  <a:pt x="0" y="427653"/>
                </a:lnTo>
                <a:cubicBezTo>
                  <a:pt x="0" y="191467"/>
                  <a:pt x="191467" y="0"/>
                  <a:pt x="427653" y="0"/>
                </a:cubicBezTo>
                <a:close/>
              </a:path>
            </a:pathLst>
          </a:custGeom>
        </p:spPr>
      </p:pic>
    </p:spTree>
    <p:extLst>
      <p:ext uri="{BB962C8B-B14F-4D97-AF65-F5344CB8AC3E}">
        <p14:creationId xmlns:p14="http://schemas.microsoft.com/office/powerpoint/2010/main" val="3292990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62" name="Google Shape;362;p44"/>
          <p:cNvPicPr preferRelativeResize="0"/>
          <p:nvPr/>
        </p:nvPicPr>
        <p:blipFill>
          <a:blip r:embed="rId3">
            <a:alphaModFix/>
          </a:blip>
          <a:stretch>
            <a:fillRect/>
          </a:stretch>
        </p:blipFill>
        <p:spPr>
          <a:xfrm>
            <a:off x="800102" y="1684558"/>
            <a:ext cx="1788969" cy="1809367"/>
          </a:xfrm>
          <a:prstGeom prst="rect">
            <a:avLst/>
          </a:prstGeom>
          <a:noFill/>
          <a:ln>
            <a:noFill/>
          </a:ln>
        </p:spPr>
      </p:pic>
      <p:pic>
        <p:nvPicPr>
          <p:cNvPr id="363" name="Google Shape;363;p44"/>
          <p:cNvPicPr preferRelativeResize="0"/>
          <p:nvPr/>
        </p:nvPicPr>
        <p:blipFill>
          <a:blip r:embed="rId4">
            <a:alphaModFix/>
          </a:blip>
          <a:stretch>
            <a:fillRect/>
          </a:stretch>
        </p:blipFill>
        <p:spPr>
          <a:xfrm>
            <a:off x="3843322" y="4128058"/>
            <a:ext cx="565894" cy="572284"/>
          </a:xfrm>
          <a:prstGeom prst="rect">
            <a:avLst/>
          </a:prstGeom>
          <a:noFill/>
          <a:ln>
            <a:noFill/>
          </a:ln>
        </p:spPr>
      </p:pic>
      <p:pic>
        <p:nvPicPr>
          <p:cNvPr id="364" name="Google Shape;364;p44"/>
          <p:cNvPicPr preferRelativeResize="0"/>
          <p:nvPr/>
        </p:nvPicPr>
        <p:blipFill rotWithShape="1">
          <a:blip r:embed="rId5">
            <a:alphaModFix/>
          </a:blip>
          <a:srcRect/>
          <a:stretch/>
        </p:blipFill>
        <p:spPr>
          <a:xfrm>
            <a:off x="296527" y="3899709"/>
            <a:ext cx="503575" cy="508529"/>
          </a:xfrm>
          <a:prstGeom prst="rect">
            <a:avLst/>
          </a:prstGeom>
          <a:noFill/>
          <a:ln>
            <a:noFill/>
          </a:ln>
        </p:spPr>
      </p:pic>
      <p:pic>
        <p:nvPicPr>
          <p:cNvPr id="365" name="Google Shape;365;p44"/>
          <p:cNvPicPr preferRelativeResize="0"/>
          <p:nvPr/>
        </p:nvPicPr>
        <p:blipFill>
          <a:blip r:embed="rId6">
            <a:alphaModFix/>
          </a:blip>
          <a:stretch>
            <a:fillRect/>
          </a:stretch>
        </p:blipFill>
        <p:spPr>
          <a:xfrm>
            <a:off x="3087546" y="357556"/>
            <a:ext cx="602364" cy="608333"/>
          </a:xfrm>
          <a:prstGeom prst="rect">
            <a:avLst/>
          </a:prstGeom>
          <a:noFill/>
          <a:ln>
            <a:noFill/>
          </a:ln>
        </p:spPr>
      </p:pic>
      <p:sp>
        <p:nvSpPr>
          <p:cNvPr id="6" name="Google Shape;838;p74">
            <a:extLst>
              <a:ext uri="{FF2B5EF4-FFF2-40B4-BE49-F238E27FC236}">
                <a16:creationId xmlns:a16="http://schemas.microsoft.com/office/drawing/2014/main" id="{E048E440-67A6-CE52-FFF4-A38C3325BA48}"/>
              </a:ext>
            </a:extLst>
          </p:cNvPr>
          <p:cNvSpPr txBox="1">
            <a:spLocks/>
          </p:cNvSpPr>
          <p:nvPr/>
        </p:nvSpPr>
        <p:spPr>
          <a:xfrm>
            <a:off x="2998646" y="1652591"/>
            <a:ext cx="5484694" cy="18413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verage"/>
              <a:buNone/>
              <a:defRPr sz="6300" b="0" i="0" u="none" strike="noStrike" cap="none">
                <a:solidFill>
                  <a:schemeClr val="dk1"/>
                </a:solidFill>
                <a:latin typeface="Average"/>
                <a:ea typeface="Average"/>
                <a:cs typeface="Average"/>
                <a:sym typeface="Average"/>
              </a:defRPr>
            </a:lvl1pPr>
            <a:lvl2pPr marR="0" lvl="1" algn="ctr" rtl="0">
              <a:lnSpc>
                <a:spcPct val="100000"/>
              </a:lnSpc>
              <a:spcBef>
                <a:spcPts val="0"/>
              </a:spcBef>
              <a:spcAft>
                <a:spcPts val="0"/>
              </a:spcAft>
              <a:buClr>
                <a:schemeClr val="dk1"/>
              </a:buClr>
              <a:buSzPts val="3600"/>
              <a:buFont typeface="Kurale"/>
              <a:buNone/>
              <a:defRPr sz="3600" b="0" i="0" u="none" strike="noStrike" cap="none">
                <a:solidFill>
                  <a:schemeClr val="dk1"/>
                </a:solidFill>
                <a:latin typeface="Kurale"/>
                <a:ea typeface="Kurale"/>
                <a:cs typeface="Kurale"/>
                <a:sym typeface="Kurale"/>
              </a:defRPr>
            </a:lvl2pPr>
            <a:lvl3pPr marR="0" lvl="2" algn="ctr" rtl="0">
              <a:lnSpc>
                <a:spcPct val="100000"/>
              </a:lnSpc>
              <a:spcBef>
                <a:spcPts val="0"/>
              </a:spcBef>
              <a:spcAft>
                <a:spcPts val="0"/>
              </a:spcAft>
              <a:buClr>
                <a:schemeClr val="dk1"/>
              </a:buClr>
              <a:buSzPts val="3600"/>
              <a:buFont typeface="Kurale"/>
              <a:buNone/>
              <a:defRPr sz="3600" b="0" i="0" u="none" strike="noStrike" cap="none">
                <a:solidFill>
                  <a:schemeClr val="dk1"/>
                </a:solidFill>
                <a:latin typeface="Kurale"/>
                <a:ea typeface="Kurale"/>
                <a:cs typeface="Kurale"/>
                <a:sym typeface="Kurale"/>
              </a:defRPr>
            </a:lvl3pPr>
            <a:lvl4pPr marR="0" lvl="3" algn="ctr" rtl="0">
              <a:lnSpc>
                <a:spcPct val="100000"/>
              </a:lnSpc>
              <a:spcBef>
                <a:spcPts val="0"/>
              </a:spcBef>
              <a:spcAft>
                <a:spcPts val="0"/>
              </a:spcAft>
              <a:buClr>
                <a:schemeClr val="dk1"/>
              </a:buClr>
              <a:buSzPts val="3600"/>
              <a:buFont typeface="Kurale"/>
              <a:buNone/>
              <a:defRPr sz="3600" b="0" i="0" u="none" strike="noStrike" cap="none">
                <a:solidFill>
                  <a:schemeClr val="dk1"/>
                </a:solidFill>
                <a:latin typeface="Kurale"/>
                <a:ea typeface="Kurale"/>
                <a:cs typeface="Kurale"/>
                <a:sym typeface="Kurale"/>
              </a:defRPr>
            </a:lvl4pPr>
            <a:lvl5pPr marR="0" lvl="4" algn="ctr" rtl="0">
              <a:lnSpc>
                <a:spcPct val="100000"/>
              </a:lnSpc>
              <a:spcBef>
                <a:spcPts val="0"/>
              </a:spcBef>
              <a:spcAft>
                <a:spcPts val="0"/>
              </a:spcAft>
              <a:buClr>
                <a:schemeClr val="dk1"/>
              </a:buClr>
              <a:buSzPts val="3600"/>
              <a:buFont typeface="Kurale"/>
              <a:buNone/>
              <a:defRPr sz="3600" b="0" i="0" u="none" strike="noStrike" cap="none">
                <a:solidFill>
                  <a:schemeClr val="dk1"/>
                </a:solidFill>
                <a:latin typeface="Kurale"/>
                <a:ea typeface="Kurale"/>
                <a:cs typeface="Kurale"/>
                <a:sym typeface="Kurale"/>
              </a:defRPr>
            </a:lvl5pPr>
            <a:lvl6pPr marR="0" lvl="5" algn="ctr" rtl="0">
              <a:lnSpc>
                <a:spcPct val="100000"/>
              </a:lnSpc>
              <a:spcBef>
                <a:spcPts val="0"/>
              </a:spcBef>
              <a:spcAft>
                <a:spcPts val="0"/>
              </a:spcAft>
              <a:buClr>
                <a:schemeClr val="dk1"/>
              </a:buClr>
              <a:buSzPts val="3600"/>
              <a:buFont typeface="Kurale"/>
              <a:buNone/>
              <a:defRPr sz="3600" b="0" i="0" u="none" strike="noStrike" cap="none">
                <a:solidFill>
                  <a:schemeClr val="dk1"/>
                </a:solidFill>
                <a:latin typeface="Kurale"/>
                <a:ea typeface="Kurale"/>
                <a:cs typeface="Kurale"/>
                <a:sym typeface="Kurale"/>
              </a:defRPr>
            </a:lvl6pPr>
            <a:lvl7pPr marR="0" lvl="6" algn="ctr" rtl="0">
              <a:lnSpc>
                <a:spcPct val="100000"/>
              </a:lnSpc>
              <a:spcBef>
                <a:spcPts val="0"/>
              </a:spcBef>
              <a:spcAft>
                <a:spcPts val="0"/>
              </a:spcAft>
              <a:buClr>
                <a:schemeClr val="dk1"/>
              </a:buClr>
              <a:buSzPts val="3600"/>
              <a:buFont typeface="Kurale"/>
              <a:buNone/>
              <a:defRPr sz="3600" b="0" i="0" u="none" strike="noStrike" cap="none">
                <a:solidFill>
                  <a:schemeClr val="dk1"/>
                </a:solidFill>
                <a:latin typeface="Kurale"/>
                <a:ea typeface="Kurale"/>
                <a:cs typeface="Kurale"/>
                <a:sym typeface="Kurale"/>
              </a:defRPr>
            </a:lvl7pPr>
            <a:lvl8pPr marR="0" lvl="7" algn="ctr" rtl="0">
              <a:lnSpc>
                <a:spcPct val="100000"/>
              </a:lnSpc>
              <a:spcBef>
                <a:spcPts val="0"/>
              </a:spcBef>
              <a:spcAft>
                <a:spcPts val="0"/>
              </a:spcAft>
              <a:buClr>
                <a:schemeClr val="dk1"/>
              </a:buClr>
              <a:buSzPts val="3600"/>
              <a:buFont typeface="Kurale"/>
              <a:buNone/>
              <a:defRPr sz="3600" b="0" i="0" u="none" strike="noStrike" cap="none">
                <a:solidFill>
                  <a:schemeClr val="dk1"/>
                </a:solidFill>
                <a:latin typeface="Kurale"/>
                <a:ea typeface="Kurale"/>
                <a:cs typeface="Kurale"/>
                <a:sym typeface="Kurale"/>
              </a:defRPr>
            </a:lvl8pPr>
            <a:lvl9pPr marR="0" lvl="8" algn="ctr" rtl="0">
              <a:lnSpc>
                <a:spcPct val="100000"/>
              </a:lnSpc>
              <a:spcBef>
                <a:spcPts val="0"/>
              </a:spcBef>
              <a:spcAft>
                <a:spcPts val="0"/>
              </a:spcAft>
              <a:buClr>
                <a:schemeClr val="dk1"/>
              </a:buClr>
              <a:buSzPts val="3600"/>
              <a:buFont typeface="Kurale"/>
              <a:buNone/>
              <a:defRPr sz="3600" b="0" i="0" u="none" strike="noStrike" cap="none">
                <a:solidFill>
                  <a:schemeClr val="dk1"/>
                </a:solidFill>
                <a:latin typeface="Kurale"/>
                <a:ea typeface="Kurale"/>
                <a:cs typeface="Kurale"/>
                <a:sym typeface="Kurale"/>
              </a:defRPr>
            </a:lvl9pPr>
          </a:lstStyle>
          <a:p>
            <a:pPr algn="ctr"/>
            <a:r>
              <a:rPr lang="en-US" sz="5000"/>
              <a:t>Thank</a:t>
            </a:r>
            <a:r>
              <a:rPr lang="vi-VN" sz="5000"/>
              <a:t> For Your Attention</a:t>
            </a:r>
            <a:endParaRPr lang="en-US" sz="5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47"/>
        <p:cNvGrpSpPr/>
        <p:nvPr/>
      </p:nvGrpSpPr>
      <p:grpSpPr>
        <a:xfrm>
          <a:off x="0" y="0"/>
          <a:ext cx="0" cy="0"/>
          <a:chOff x="0" y="0"/>
          <a:chExt cx="0" cy="0"/>
        </a:xfrm>
      </p:grpSpPr>
      <p:sp>
        <p:nvSpPr>
          <p:cNvPr id="348" name="Google Shape;348;p43"/>
          <p:cNvSpPr txBox="1">
            <a:spLocks noGrp="1"/>
          </p:cNvSpPr>
          <p:nvPr>
            <p:ph type="subTitle" idx="1"/>
          </p:nvPr>
        </p:nvSpPr>
        <p:spPr>
          <a:xfrm>
            <a:off x="790775" y="3511175"/>
            <a:ext cx="4601100" cy="4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Mục tiêu và các chức năng của ứng dụng</a:t>
            </a:r>
            <a:endParaRPr/>
          </a:p>
        </p:txBody>
      </p:sp>
      <p:sp>
        <p:nvSpPr>
          <p:cNvPr id="349" name="Google Shape;349;p43"/>
          <p:cNvSpPr txBox="1">
            <a:spLocks noGrp="1"/>
          </p:cNvSpPr>
          <p:nvPr>
            <p:ph type="title"/>
          </p:nvPr>
        </p:nvSpPr>
        <p:spPr>
          <a:xfrm>
            <a:off x="790774" y="2450475"/>
            <a:ext cx="5095675" cy="10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Bài toán đặt ra </a:t>
            </a:r>
            <a:endParaRPr b="1">
              <a:solidFill>
                <a:schemeClr val="lt1"/>
              </a:solidFill>
            </a:endParaRPr>
          </a:p>
        </p:txBody>
      </p:sp>
      <p:sp>
        <p:nvSpPr>
          <p:cNvPr id="350" name="Google Shape;350;p43"/>
          <p:cNvSpPr txBox="1">
            <a:spLocks noGrp="1"/>
          </p:cNvSpPr>
          <p:nvPr>
            <p:ph type="title" idx="2"/>
          </p:nvPr>
        </p:nvSpPr>
        <p:spPr>
          <a:xfrm>
            <a:off x="790775" y="717125"/>
            <a:ext cx="1841700" cy="17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pic>
        <p:nvPicPr>
          <p:cNvPr id="351" name="Google Shape;351;p43"/>
          <p:cNvPicPr preferRelativeResize="0"/>
          <p:nvPr/>
        </p:nvPicPr>
        <p:blipFill rotWithShape="1">
          <a:blip r:embed="rId3">
            <a:alphaModFix/>
          </a:blip>
          <a:srcRect/>
          <a:stretch/>
        </p:blipFill>
        <p:spPr>
          <a:xfrm>
            <a:off x="7858388" y="3337777"/>
            <a:ext cx="727670" cy="735900"/>
          </a:xfrm>
          <a:prstGeom prst="rect">
            <a:avLst/>
          </a:prstGeom>
          <a:noFill/>
          <a:ln>
            <a:noFill/>
          </a:ln>
        </p:spPr>
      </p:pic>
      <p:pic>
        <p:nvPicPr>
          <p:cNvPr id="352" name="Google Shape;352;p43"/>
          <p:cNvPicPr preferRelativeResize="0"/>
          <p:nvPr/>
        </p:nvPicPr>
        <p:blipFill rotWithShape="1">
          <a:blip r:embed="rId4">
            <a:alphaModFix/>
          </a:blip>
          <a:srcRect/>
          <a:stretch/>
        </p:blipFill>
        <p:spPr>
          <a:xfrm>
            <a:off x="5810024" y="4009777"/>
            <a:ext cx="602350" cy="608301"/>
          </a:xfrm>
          <a:prstGeom prst="rect">
            <a:avLst/>
          </a:prstGeom>
          <a:noFill/>
          <a:ln>
            <a:noFill/>
          </a:ln>
        </p:spPr>
      </p:pic>
      <p:pic>
        <p:nvPicPr>
          <p:cNvPr id="353" name="Google Shape;353;p43"/>
          <p:cNvPicPr preferRelativeResize="0"/>
          <p:nvPr/>
        </p:nvPicPr>
        <p:blipFill rotWithShape="1">
          <a:blip r:embed="rId4">
            <a:alphaModFix/>
          </a:blip>
          <a:srcRect r="10"/>
          <a:stretch/>
        </p:blipFill>
        <p:spPr>
          <a:xfrm rot="-5400000">
            <a:off x="7921046" y="815231"/>
            <a:ext cx="602364" cy="608333"/>
          </a:xfrm>
          <a:prstGeom prst="rect">
            <a:avLst/>
          </a:prstGeom>
          <a:noFill/>
          <a:ln>
            <a:noFill/>
          </a:ln>
        </p:spPr>
      </p:pic>
      <p:pic>
        <p:nvPicPr>
          <p:cNvPr id="354" name="Google Shape;354;p43"/>
          <p:cNvPicPr preferRelativeResize="0"/>
          <p:nvPr/>
        </p:nvPicPr>
        <p:blipFill rotWithShape="1">
          <a:blip r:embed="rId3">
            <a:alphaModFix/>
          </a:blip>
          <a:srcRect/>
          <a:stretch/>
        </p:blipFill>
        <p:spPr>
          <a:xfrm rot="-5910094">
            <a:off x="6006574" y="896116"/>
            <a:ext cx="593029" cy="59974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0"/>
          <p:cNvSpPr txBox="1">
            <a:spLocks noGrp="1"/>
          </p:cNvSpPr>
          <p:nvPr>
            <p:ph type="body" idx="1"/>
          </p:nvPr>
        </p:nvSpPr>
        <p:spPr>
          <a:xfrm>
            <a:off x="720000" y="1542174"/>
            <a:ext cx="4424400" cy="20591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dk1"/>
                </a:solidFill>
              </a:rPr>
              <a:t>Ứng dụng tối ưu cho quá trình vận hành của cửa hàng trở nên dễ dàng hơn, mở rộng dịch vụ kinh doanh online và được thiết kế giúp chủ cửa hàng có thể:</a:t>
            </a:r>
            <a:endParaRPr>
              <a:solidFill>
                <a:schemeClr val="dk1"/>
              </a:solidFill>
            </a:endParaRPr>
          </a:p>
          <a:p>
            <a:pPr marL="457200" lvl="0" indent="-317500" algn="l" rtl="0">
              <a:spcBef>
                <a:spcPts val="1200"/>
              </a:spcBef>
              <a:spcAft>
                <a:spcPts val="0"/>
              </a:spcAft>
              <a:buSzPts val="1400"/>
              <a:buChar char="●"/>
            </a:pPr>
            <a:r>
              <a:rPr lang="vi-VN">
                <a:solidFill>
                  <a:schemeClr val="dk1"/>
                </a:solidFill>
              </a:rPr>
              <a:t>Quản lý sản phẩm, danh mục</a:t>
            </a:r>
          </a:p>
          <a:p>
            <a:pPr marL="457200" lvl="0" indent="-317500" algn="l" rtl="0">
              <a:spcBef>
                <a:spcPts val="1200"/>
              </a:spcBef>
              <a:spcAft>
                <a:spcPts val="0"/>
              </a:spcAft>
              <a:buSzPts val="1400"/>
              <a:buChar char="●"/>
            </a:pPr>
            <a:r>
              <a:rPr lang="vi-VN">
                <a:solidFill>
                  <a:schemeClr val="dk1"/>
                </a:solidFill>
              </a:rPr>
              <a:t>Quản lý nhân viên </a:t>
            </a:r>
          </a:p>
          <a:p>
            <a:pPr marL="457200" lvl="0" indent="-317500" algn="l" rtl="0">
              <a:spcBef>
                <a:spcPts val="1200"/>
              </a:spcBef>
              <a:spcAft>
                <a:spcPts val="0"/>
              </a:spcAft>
              <a:buSzPts val="1400"/>
              <a:buChar char="●"/>
            </a:pPr>
            <a:r>
              <a:rPr lang="vi-VN">
                <a:solidFill>
                  <a:schemeClr val="dk1"/>
                </a:solidFill>
              </a:rPr>
              <a:t>Quản lý đơn hàng, doanh thu</a:t>
            </a:r>
          </a:p>
        </p:txBody>
      </p:sp>
      <p:sp>
        <p:nvSpPr>
          <p:cNvPr id="432" name="Google Shape;432;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Phát Biểu </a:t>
            </a:r>
            <a:r>
              <a:rPr lang="vi-VN">
                <a:solidFill>
                  <a:schemeClr val="tx2"/>
                </a:solidFill>
              </a:rPr>
              <a:t>Bài Toán </a:t>
            </a:r>
            <a:endParaRPr b="1">
              <a:solidFill>
                <a:schemeClr val="tx2"/>
              </a:solidFill>
            </a:endParaRPr>
          </a:p>
        </p:txBody>
      </p:sp>
      <p:sp>
        <p:nvSpPr>
          <p:cNvPr id="433" name="Google Shape;433;p50"/>
          <p:cNvSpPr/>
          <p:nvPr/>
        </p:nvSpPr>
        <p:spPr>
          <a:xfrm>
            <a:off x="6530125" y="3133000"/>
            <a:ext cx="327900" cy="32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4" name="Google Shape;434;p50"/>
          <p:cNvPicPr preferRelativeResize="0"/>
          <p:nvPr/>
        </p:nvPicPr>
        <p:blipFill rotWithShape="1">
          <a:blip r:embed="rId3">
            <a:alphaModFix/>
          </a:blip>
          <a:srcRect/>
          <a:stretch/>
        </p:blipFill>
        <p:spPr>
          <a:xfrm flipH="1">
            <a:off x="5506164" y="2206325"/>
            <a:ext cx="3589724" cy="3627873"/>
          </a:xfrm>
          <a:prstGeom prst="rect">
            <a:avLst/>
          </a:prstGeom>
          <a:noFill/>
          <a:ln>
            <a:noFill/>
          </a:ln>
        </p:spPr>
      </p:pic>
      <p:pic>
        <p:nvPicPr>
          <p:cNvPr id="435" name="Google Shape;435;p50"/>
          <p:cNvPicPr preferRelativeResize="0"/>
          <p:nvPr/>
        </p:nvPicPr>
        <p:blipFill rotWithShape="1">
          <a:blip r:embed="rId4">
            <a:alphaModFix/>
          </a:blip>
          <a:srcRect/>
          <a:stretch/>
        </p:blipFill>
        <p:spPr>
          <a:xfrm>
            <a:off x="6996863" y="1771266"/>
            <a:ext cx="608326" cy="615222"/>
          </a:xfrm>
          <a:prstGeom prst="rect">
            <a:avLst/>
          </a:prstGeom>
          <a:noFill/>
          <a:ln>
            <a:noFill/>
          </a:ln>
        </p:spPr>
      </p:pic>
      <p:pic>
        <p:nvPicPr>
          <p:cNvPr id="436" name="Google Shape;436;p50"/>
          <p:cNvPicPr preferRelativeResize="0"/>
          <p:nvPr/>
        </p:nvPicPr>
        <p:blipFill rotWithShape="1">
          <a:blip r:embed="rId5">
            <a:alphaModFix/>
          </a:blip>
          <a:srcRect r="10"/>
          <a:stretch/>
        </p:blipFill>
        <p:spPr>
          <a:xfrm rot="-5400000">
            <a:off x="5133009" y="3716093"/>
            <a:ext cx="602364" cy="608333"/>
          </a:xfrm>
          <a:prstGeom prst="rect">
            <a:avLst/>
          </a:prstGeom>
          <a:noFill/>
          <a:ln>
            <a:noFill/>
          </a:ln>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 vb1"/>
          <p:cNvSpPr txBox="1">
            <a:spLocks noGrp="1"/>
          </p:cNvSpPr>
          <p:nvPr>
            <p:ph type="subTitle" idx="7"/>
          </p:nvPr>
        </p:nvSpPr>
        <p:spPr>
          <a:xfrm>
            <a:off x="932900" y="1335274"/>
            <a:ext cx="2204400" cy="8726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Quản lý sản phẩm </a:t>
            </a:r>
            <a:endParaRPr/>
          </a:p>
        </p:txBody>
      </p:sp>
      <p:sp>
        <p:nvSpPr>
          <p:cNvPr id="402" name="!! vb3"/>
          <p:cNvSpPr txBox="1">
            <a:spLocks noGrp="1"/>
          </p:cNvSpPr>
          <p:nvPr>
            <p:ph type="subTitle" idx="8"/>
          </p:nvPr>
        </p:nvSpPr>
        <p:spPr>
          <a:xfrm>
            <a:off x="3469769" y="1335274"/>
            <a:ext cx="2204400" cy="8726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Quản lý tài khoản KH</a:t>
            </a:r>
            <a:endParaRPr/>
          </a:p>
        </p:txBody>
      </p:sp>
      <p:sp>
        <p:nvSpPr>
          <p:cNvPr id="403" name="!! vb2"/>
          <p:cNvSpPr txBox="1">
            <a:spLocks noGrp="1"/>
          </p:cNvSpPr>
          <p:nvPr>
            <p:ph type="subTitle" idx="1"/>
          </p:nvPr>
        </p:nvSpPr>
        <p:spPr>
          <a:xfrm>
            <a:off x="937523" y="2120284"/>
            <a:ext cx="2204400" cy="7295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Thêm, sửa, xóa và phân loại sản phẩm</a:t>
            </a:r>
            <a:endParaRPr/>
          </a:p>
        </p:txBody>
      </p:sp>
      <p:sp>
        <p:nvSpPr>
          <p:cNvPr id="404" name="!! vb5"/>
          <p:cNvSpPr txBox="1">
            <a:spLocks noGrp="1"/>
          </p:cNvSpPr>
          <p:nvPr>
            <p:ph type="subTitle" idx="9"/>
          </p:nvPr>
        </p:nvSpPr>
        <p:spPr>
          <a:xfrm>
            <a:off x="6006637" y="1335274"/>
            <a:ext cx="2204400" cy="8726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Quản lý đơn hàng</a:t>
            </a:r>
            <a:endParaRPr/>
          </a:p>
        </p:txBody>
      </p:sp>
      <p:sp>
        <p:nvSpPr>
          <p:cNvPr id="405" name="!! vb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1">
                <a:solidFill>
                  <a:schemeClr val="tx1"/>
                </a:solidFill>
              </a:rPr>
              <a:t>Chức năng dành cho </a:t>
            </a:r>
            <a:r>
              <a:rPr lang="vi-VN" sz="2800" b="1">
                <a:solidFill>
                  <a:schemeClr val="tx2"/>
                </a:solidFill>
              </a:rPr>
              <a:t>Quản trị viên</a:t>
            </a:r>
            <a:endParaRPr sz="2800" b="1">
              <a:solidFill>
                <a:schemeClr val="tx2"/>
              </a:solidFill>
            </a:endParaRPr>
          </a:p>
        </p:txBody>
      </p:sp>
      <p:sp>
        <p:nvSpPr>
          <p:cNvPr id="406" name="!! vb4"/>
          <p:cNvSpPr txBox="1">
            <a:spLocks noGrp="1"/>
          </p:cNvSpPr>
          <p:nvPr>
            <p:ph type="subTitle" idx="2"/>
          </p:nvPr>
        </p:nvSpPr>
        <p:spPr>
          <a:xfrm>
            <a:off x="3469769" y="2120285"/>
            <a:ext cx="2204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Ban / Unban</a:t>
            </a:r>
            <a:endParaRPr/>
          </a:p>
        </p:txBody>
      </p:sp>
      <p:sp>
        <p:nvSpPr>
          <p:cNvPr id="407" name="!! vb6"/>
          <p:cNvSpPr txBox="1">
            <a:spLocks noGrp="1"/>
          </p:cNvSpPr>
          <p:nvPr>
            <p:ph type="subTitle" idx="3"/>
          </p:nvPr>
        </p:nvSpPr>
        <p:spPr>
          <a:xfrm>
            <a:off x="6002014" y="2120285"/>
            <a:ext cx="2204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Cập nhật trạng thái đơn hàng</a:t>
            </a:r>
            <a:endParaRPr/>
          </a:p>
        </p:txBody>
      </p:sp>
      <p:sp>
        <p:nvSpPr>
          <p:cNvPr id="408" name="Google Shape;408;p48"/>
          <p:cNvSpPr txBox="1">
            <a:spLocks noGrp="1"/>
          </p:cNvSpPr>
          <p:nvPr>
            <p:ph type="subTitle" idx="4"/>
          </p:nvPr>
        </p:nvSpPr>
        <p:spPr>
          <a:xfrm>
            <a:off x="3474423" y="3689176"/>
            <a:ext cx="2204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Thêm, sửa, xóa thông tin nhân viên</a:t>
            </a:r>
            <a:endParaRPr/>
          </a:p>
        </p:txBody>
      </p:sp>
      <p:sp>
        <p:nvSpPr>
          <p:cNvPr id="411" name="Google Shape;411;p48"/>
          <p:cNvSpPr txBox="1">
            <a:spLocks noGrp="1"/>
          </p:cNvSpPr>
          <p:nvPr>
            <p:ph type="subTitle" idx="13"/>
          </p:nvPr>
        </p:nvSpPr>
        <p:spPr>
          <a:xfrm>
            <a:off x="3469800" y="3278473"/>
            <a:ext cx="2204400" cy="4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Quản lý nhân viên</a:t>
            </a:r>
            <a:endParaRPr/>
          </a:p>
        </p:txBody>
      </p:sp>
      <p:pic>
        <p:nvPicPr>
          <p:cNvPr id="414" name="Google Shape;414;p48"/>
          <p:cNvPicPr preferRelativeResize="0"/>
          <p:nvPr/>
        </p:nvPicPr>
        <p:blipFill rotWithShape="1">
          <a:blip r:embed="rId3">
            <a:alphaModFix/>
          </a:blip>
          <a:srcRect/>
          <a:stretch/>
        </p:blipFill>
        <p:spPr>
          <a:xfrm rot="10800000">
            <a:off x="6140550" y="157599"/>
            <a:ext cx="631175" cy="638325"/>
          </a:xfrm>
          <a:prstGeom prst="rect">
            <a:avLst/>
          </a:prstGeom>
          <a:noFill/>
          <a:ln>
            <a:noFill/>
          </a:ln>
        </p:spPr>
      </p:pic>
      <p:pic>
        <p:nvPicPr>
          <p:cNvPr id="415" name="Google Shape;415;p48"/>
          <p:cNvPicPr preferRelativeResize="0"/>
          <p:nvPr/>
        </p:nvPicPr>
        <p:blipFill rotWithShape="1">
          <a:blip r:embed="rId3">
            <a:alphaModFix/>
          </a:blip>
          <a:srcRect/>
          <a:stretch/>
        </p:blipFill>
        <p:spPr>
          <a:xfrm rot="10800000" flipH="1">
            <a:off x="1845577" y="4407598"/>
            <a:ext cx="580625" cy="587175"/>
          </a:xfrm>
          <a:prstGeom prst="rect">
            <a:avLst/>
          </a:prstGeom>
          <a:noFill/>
          <a:ln>
            <a:noFill/>
          </a:ln>
        </p:spPr>
      </p:pic>
      <p:pic>
        <p:nvPicPr>
          <p:cNvPr id="416" name="Google Shape;416;p48"/>
          <p:cNvPicPr preferRelativeResize="0"/>
          <p:nvPr/>
        </p:nvPicPr>
        <p:blipFill rotWithShape="1">
          <a:blip r:embed="rId4">
            <a:alphaModFix/>
          </a:blip>
          <a:srcRect r="10"/>
          <a:stretch/>
        </p:blipFill>
        <p:spPr>
          <a:xfrm rot="5400000">
            <a:off x="186151" y="1332474"/>
            <a:ext cx="565449" cy="571049"/>
          </a:xfrm>
          <a:prstGeom prst="rect">
            <a:avLst/>
          </a:prstGeom>
          <a:noFill/>
          <a:ln>
            <a:noFill/>
          </a:ln>
        </p:spPr>
      </p:pic>
    </p:spTree>
    <p:extLst>
      <p:ext uri="{BB962C8B-B14F-4D97-AF65-F5344CB8AC3E}">
        <p14:creationId xmlns:p14="http://schemas.microsoft.com/office/powerpoint/2010/main" val="126356328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 vb1"/>
          <p:cNvSpPr txBox="1">
            <a:spLocks noGrp="1"/>
          </p:cNvSpPr>
          <p:nvPr>
            <p:ph type="subTitle" idx="7"/>
          </p:nvPr>
        </p:nvSpPr>
        <p:spPr>
          <a:xfrm>
            <a:off x="932931" y="2164676"/>
            <a:ext cx="2204400" cy="4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Xem thực đơn</a:t>
            </a:r>
            <a:endParaRPr/>
          </a:p>
        </p:txBody>
      </p:sp>
      <p:sp>
        <p:nvSpPr>
          <p:cNvPr id="402" name="!! vb3"/>
          <p:cNvSpPr txBox="1">
            <a:spLocks noGrp="1"/>
          </p:cNvSpPr>
          <p:nvPr>
            <p:ph type="subTitle" idx="8"/>
          </p:nvPr>
        </p:nvSpPr>
        <p:spPr>
          <a:xfrm>
            <a:off x="3469800" y="2164676"/>
            <a:ext cx="2204400" cy="4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Đặt hàng</a:t>
            </a:r>
            <a:endParaRPr/>
          </a:p>
        </p:txBody>
      </p:sp>
      <p:sp>
        <p:nvSpPr>
          <p:cNvPr id="403" name="!! vb2"/>
          <p:cNvSpPr txBox="1">
            <a:spLocks noGrp="1"/>
          </p:cNvSpPr>
          <p:nvPr>
            <p:ph type="subTitle" idx="1"/>
          </p:nvPr>
        </p:nvSpPr>
        <p:spPr>
          <a:xfrm>
            <a:off x="937554" y="2570836"/>
            <a:ext cx="2204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Xem được các món trong quá trình đặt hàng</a:t>
            </a:r>
            <a:endParaRPr/>
          </a:p>
        </p:txBody>
      </p:sp>
      <p:sp>
        <p:nvSpPr>
          <p:cNvPr id="404" name="!! vb5"/>
          <p:cNvSpPr txBox="1">
            <a:spLocks noGrp="1"/>
          </p:cNvSpPr>
          <p:nvPr>
            <p:ph type="subTitle" idx="9"/>
          </p:nvPr>
        </p:nvSpPr>
        <p:spPr>
          <a:xfrm>
            <a:off x="6006668" y="2164676"/>
            <a:ext cx="2204400" cy="4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Xem lại đơn</a:t>
            </a:r>
            <a:endParaRPr/>
          </a:p>
        </p:txBody>
      </p:sp>
      <p:sp>
        <p:nvSpPr>
          <p:cNvPr id="405" name="!! vb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1">
                <a:solidFill>
                  <a:schemeClr val="tx1"/>
                </a:solidFill>
              </a:rPr>
              <a:t>Chức năng dành cho </a:t>
            </a:r>
            <a:r>
              <a:rPr lang="vi-VN" sz="2800" b="1">
                <a:solidFill>
                  <a:schemeClr val="tx2"/>
                </a:solidFill>
              </a:rPr>
              <a:t>Khách hàng</a:t>
            </a:r>
            <a:endParaRPr sz="2800" b="1">
              <a:solidFill>
                <a:schemeClr val="tx2"/>
              </a:solidFill>
            </a:endParaRPr>
          </a:p>
        </p:txBody>
      </p:sp>
      <p:sp>
        <p:nvSpPr>
          <p:cNvPr id="406" name="!! vb4"/>
          <p:cNvSpPr txBox="1">
            <a:spLocks noGrp="1"/>
          </p:cNvSpPr>
          <p:nvPr>
            <p:ph type="subTitle" idx="2"/>
          </p:nvPr>
        </p:nvSpPr>
        <p:spPr>
          <a:xfrm>
            <a:off x="3469800" y="2570836"/>
            <a:ext cx="2204400" cy="6898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Chọn sản phẩm, Địa chỉ giao, phương thức thanh toán</a:t>
            </a:r>
            <a:endParaRPr/>
          </a:p>
        </p:txBody>
      </p:sp>
      <p:sp>
        <p:nvSpPr>
          <p:cNvPr id="407" name="!! vb6"/>
          <p:cNvSpPr txBox="1">
            <a:spLocks noGrp="1"/>
          </p:cNvSpPr>
          <p:nvPr>
            <p:ph type="subTitle" idx="3"/>
          </p:nvPr>
        </p:nvSpPr>
        <p:spPr>
          <a:xfrm>
            <a:off x="6002045" y="2570836"/>
            <a:ext cx="2204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Có thể kiểm tra lại những đơn hàng đã mua </a:t>
            </a:r>
            <a:endParaRPr/>
          </a:p>
        </p:txBody>
      </p:sp>
      <p:pic>
        <p:nvPicPr>
          <p:cNvPr id="414" name="Google Shape;414;p48"/>
          <p:cNvPicPr preferRelativeResize="0"/>
          <p:nvPr/>
        </p:nvPicPr>
        <p:blipFill rotWithShape="1">
          <a:blip r:embed="rId3">
            <a:alphaModFix/>
          </a:blip>
          <a:srcRect/>
          <a:stretch/>
        </p:blipFill>
        <p:spPr>
          <a:xfrm rot="10800000">
            <a:off x="6140550" y="157599"/>
            <a:ext cx="631175" cy="638325"/>
          </a:xfrm>
          <a:prstGeom prst="rect">
            <a:avLst/>
          </a:prstGeom>
          <a:noFill/>
          <a:ln>
            <a:noFill/>
          </a:ln>
        </p:spPr>
      </p:pic>
      <p:pic>
        <p:nvPicPr>
          <p:cNvPr id="415" name="Google Shape;415;p48"/>
          <p:cNvPicPr preferRelativeResize="0"/>
          <p:nvPr/>
        </p:nvPicPr>
        <p:blipFill rotWithShape="1">
          <a:blip r:embed="rId3">
            <a:alphaModFix/>
          </a:blip>
          <a:srcRect/>
          <a:stretch/>
        </p:blipFill>
        <p:spPr>
          <a:xfrm rot="10800000" flipH="1">
            <a:off x="1845577" y="4407598"/>
            <a:ext cx="580625" cy="587175"/>
          </a:xfrm>
          <a:prstGeom prst="rect">
            <a:avLst/>
          </a:prstGeom>
          <a:noFill/>
          <a:ln>
            <a:noFill/>
          </a:ln>
        </p:spPr>
      </p:pic>
      <p:pic>
        <p:nvPicPr>
          <p:cNvPr id="416" name="Google Shape;416;p48"/>
          <p:cNvPicPr preferRelativeResize="0"/>
          <p:nvPr/>
        </p:nvPicPr>
        <p:blipFill rotWithShape="1">
          <a:blip r:embed="rId4">
            <a:alphaModFix/>
          </a:blip>
          <a:srcRect r="10"/>
          <a:stretch/>
        </p:blipFill>
        <p:spPr>
          <a:xfrm rot="5400000">
            <a:off x="186151" y="1332474"/>
            <a:ext cx="565449" cy="571049"/>
          </a:xfrm>
          <a:prstGeom prst="rect">
            <a:avLst/>
          </a:prstGeom>
          <a:noFill/>
          <a:ln>
            <a:noFill/>
          </a:ln>
        </p:spPr>
      </p:pic>
    </p:spTree>
    <p:extLst>
      <p:ext uri="{BB962C8B-B14F-4D97-AF65-F5344CB8AC3E}">
        <p14:creationId xmlns:p14="http://schemas.microsoft.com/office/powerpoint/2010/main" val="263732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8" name="Google Shape;508;p57"/>
          <p:cNvSpPr txBox="1"/>
          <p:nvPr/>
        </p:nvSpPr>
        <p:spPr>
          <a:xfrm>
            <a:off x="3405148" y="182178"/>
            <a:ext cx="2447100" cy="38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200">
                <a:solidFill>
                  <a:schemeClr val="dk1"/>
                </a:solidFill>
                <a:latin typeface="Average"/>
                <a:ea typeface="Average"/>
                <a:cs typeface="Average"/>
                <a:sym typeface="Average"/>
              </a:rPr>
              <a:t>Công nghệ </a:t>
            </a:r>
            <a:endParaRPr sz="3200">
              <a:solidFill>
                <a:schemeClr val="dk1"/>
              </a:solidFill>
              <a:latin typeface="Average"/>
              <a:ea typeface="Average"/>
              <a:cs typeface="Average"/>
              <a:sym typeface="Average"/>
            </a:endParaRPr>
          </a:p>
        </p:txBody>
      </p:sp>
      <p:sp>
        <p:nvSpPr>
          <p:cNvPr id="512" name="Google Shape;512;p57"/>
          <p:cNvSpPr txBox="1"/>
          <p:nvPr/>
        </p:nvSpPr>
        <p:spPr>
          <a:xfrm>
            <a:off x="2839794" y="2218486"/>
            <a:ext cx="2298600" cy="49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1800">
                <a:solidFill>
                  <a:schemeClr val="dk1"/>
                </a:solidFill>
                <a:latin typeface="Average"/>
                <a:ea typeface="Average"/>
                <a:cs typeface="Average"/>
                <a:sym typeface="Average"/>
              </a:rPr>
              <a:t>SQL Server</a:t>
            </a:r>
            <a:endParaRPr sz="1800">
              <a:solidFill>
                <a:schemeClr val="dk1"/>
              </a:solidFill>
              <a:latin typeface="Average"/>
              <a:ea typeface="Average"/>
              <a:cs typeface="Average"/>
              <a:sym typeface="Average"/>
            </a:endParaRPr>
          </a:p>
        </p:txBody>
      </p:sp>
      <p:sp>
        <p:nvSpPr>
          <p:cNvPr id="510" name="Google Shape;510;p57"/>
          <p:cNvSpPr txBox="1"/>
          <p:nvPr/>
        </p:nvSpPr>
        <p:spPr>
          <a:xfrm>
            <a:off x="2839794" y="835781"/>
            <a:ext cx="2298600" cy="49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1800">
                <a:solidFill>
                  <a:schemeClr val="dk1"/>
                </a:solidFill>
                <a:latin typeface="Average"/>
                <a:ea typeface="Average"/>
                <a:cs typeface="Average"/>
                <a:sym typeface="Average"/>
              </a:rPr>
              <a:t>Java Swing</a:t>
            </a:r>
            <a:endParaRPr sz="1800">
              <a:solidFill>
                <a:schemeClr val="dk1"/>
              </a:solidFill>
              <a:latin typeface="Average"/>
              <a:ea typeface="Average"/>
              <a:cs typeface="Average"/>
              <a:sym typeface="Average"/>
            </a:endParaRPr>
          </a:p>
        </p:txBody>
      </p:sp>
      <p:sp>
        <p:nvSpPr>
          <p:cNvPr id="514" name="Google Shape;514;p57"/>
          <p:cNvSpPr txBox="1"/>
          <p:nvPr/>
        </p:nvSpPr>
        <p:spPr>
          <a:xfrm>
            <a:off x="4572000" y="1480367"/>
            <a:ext cx="2298600" cy="493800"/>
          </a:xfrm>
          <a:prstGeom prst="rect">
            <a:avLst/>
          </a:prstGeom>
          <a:noFill/>
          <a:ln>
            <a:noFill/>
          </a:ln>
        </p:spPr>
        <p:txBody>
          <a:bodyPr spcFirstLastPara="1" wrap="square" lIns="91425" tIns="91425" rIns="91425" bIns="91425" anchor="b" anchorCtr="0">
            <a:noAutofit/>
          </a:bodyPr>
          <a:lstStyle/>
          <a:p>
            <a:pPr algn="ctr"/>
            <a:r>
              <a:rPr lang="vi-VN" sz="1800">
                <a:solidFill>
                  <a:schemeClr val="dk1"/>
                </a:solidFill>
                <a:latin typeface="Average"/>
                <a:ea typeface="Average"/>
                <a:cs typeface="Average"/>
                <a:sym typeface="Average"/>
              </a:rPr>
              <a:t>Java JDBC</a:t>
            </a:r>
          </a:p>
        </p:txBody>
      </p:sp>
      <p:sp>
        <p:nvSpPr>
          <p:cNvPr id="28" name="Google Shape;512;p57">
            <a:extLst>
              <a:ext uri="{FF2B5EF4-FFF2-40B4-BE49-F238E27FC236}">
                <a16:creationId xmlns:a16="http://schemas.microsoft.com/office/drawing/2014/main" id="{0E239C77-55FF-47B9-55C7-1FB0D835AB98}"/>
              </a:ext>
            </a:extLst>
          </p:cNvPr>
          <p:cNvSpPr txBox="1"/>
          <p:nvPr/>
        </p:nvSpPr>
        <p:spPr>
          <a:xfrm>
            <a:off x="4463369" y="2875715"/>
            <a:ext cx="2298600" cy="49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1800">
                <a:solidFill>
                  <a:schemeClr val="dk1"/>
                </a:solidFill>
                <a:latin typeface="Average"/>
                <a:ea typeface="Average"/>
                <a:cs typeface="Average"/>
                <a:sym typeface="Average"/>
              </a:rPr>
              <a:t>Git Hub</a:t>
            </a:r>
            <a:endParaRPr sz="1800">
              <a:solidFill>
                <a:schemeClr val="dk1"/>
              </a:solidFill>
              <a:latin typeface="Average"/>
              <a:ea typeface="Average"/>
              <a:cs typeface="Average"/>
              <a:sym typeface="Average"/>
            </a:endParaRPr>
          </a:p>
        </p:txBody>
      </p:sp>
      <p:pic>
        <p:nvPicPr>
          <p:cNvPr id="39" name="Hình ảnh 38" descr="Ảnh có chứa màu đen, bóng tối&#10;&#10;Mô tả được tạo tự động">
            <a:extLst>
              <a:ext uri="{FF2B5EF4-FFF2-40B4-BE49-F238E27FC236}">
                <a16:creationId xmlns:a16="http://schemas.microsoft.com/office/drawing/2014/main" id="{0A364C4D-32CC-4E25-2854-565BD66B45AB}"/>
              </a:ext>
            </a:extLst>
          </p:cNvPr>
          <p:cNvPicPr>
            <a:picLocks noChangeAspect="1"/>
          </p:cNvPicPr>
          <p:nvPr/>
        </p:nvPicPr>
        <p:blipFill>
          <a:blip r:embed="rId3"/>
          <a:stretch>
            <a:fillRect/>
          </a:stretch>
        </p:blipFill>
        <p:spPr>
          <a:xfrm>
            <a:off x="2746352" y="769177"/>
            <a:ext cx="493800" cy="493800"/>
          </a:xfrm>
          <a:prstGeom prst="rect">
            <a:avLst/>
          </a:prstGeom>
        </p:spPr>
      </p:pic>
      <p:pic>
        <p:nvPicPr>
          <p:cNvPr id="41" name="Hình ảnh 40" descr="Ảnh có chứa màu đen, bóng tối&#10;&#10;Mô tả được tạo tự động">
            <a:extLst>
              <a:ext uri="{FF2B5EF4-FFF2-40B4-BE49-F238E27FC236}">
                <a16:creationId xmlns:a16="http://schemas.microsoft.com/office/drawing/2014/main" id="{7D3B6B10-A96E-2962-235C-05FBF32CE0EA}"/>
              </a:ext>
            </a:extLst>
          </p:cNvPr>
          <p:cNvPicPr>
            <a:picLocks noChangeAspect="1"/>
          </p:cNvPicPr>
          <p:nvPr/>
        </p:nvPicPr>
        <p:blipFill>
          <a:blip r:embed="rId3"/>
          <a:stretch>
            <a:fillRect/>
          </a:stretch>
        </p:blipFill>
        <p:spPr>
          <a:xfrm>
            <a:off x="4463369" y="1482460"/>
            <a:ext cx="493800" cy="493800"/>
          </a:xfrm>
          <a:prstGeom prst="rect">
            <a:avLst/>
          </a:prstGeom>
        </p:spPr>
      </p:pic>
      <p:pic>
        <p:nvPicPr>
          <p:cNvPr id="49" name="Hình ảnh 48" descr="Ảnh có chứa bản phác thảo, hình vẽ, hình mẫu, tác phẩm nghệ thuật&#10;&#10;Mô tả được tạo tự động">
            <a:extLst>
              <a:ext uri="{FF2B5EF4-FFF2-40B4-BE49-F238E27FC236}">
                <a16:creationId xmlns:a16="http://schemas.microsoft.com/office/drawing/2014/main" id="{21E09748-BB0F-7FAE-C1AE-C98B55AC9FA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67" b="93333" l="9778" r="90667">
                        <a14:foregroundMark x1="10222" y1="77778" x2="10222" y2="77778"/>
                        <a14:foregroundMark x1="24889" y1="91111" x2="24889" y2="91111"/>
                        <a14:foregroundMark x1="90667" y1="38667" x2="90667" y2="38667"/>
                        <a14:foregroundMark x1="35556" y1="6667" x2="35556" y2="6667"/>
                        <a14:foregroundMark x1="50222" y1="93333" x2="50222" y2="93333"/>
                      </a14:backgroundRemoval>
                    </a14:imgEffect>
                  </a14:imgLayer>
                </a14:imgProps>
              </a:ext>
            </a:extLst>
          </a:blip>
          <a:stretch>
            <a:fillRect/>
          </a:stretch>
        </p:blipFill>
        <p:spPr>
          <a:xfrm>
            <a:off x="2746352" y="2167384"/>
            <a:ext cx="493800" cy="493800"/>
          </a:xfrm>
          <a:prstGeom prst="rect">
            <a:avLst/>
          </a:prstGeom>
        </p:spPr>
      </p:pic>
      <p:pic>
        <p:nvPicPr>
          <p:cNvPr id="51" name="Hình ảnh 50" descr="Ảnh có chứa hình mẫu, Đồ họa, thiết kế&#10;&#10;Mô tả được tạo tự động">
            <a:extLst>
              <a:ext uri="{FF2B5EF4-FFF2-40B4-BE49-F238E27FC236}">
                <a16:creationId xmlns:a16="http://schemas.microsoft.com/office/drawing/2014/main" id="{33C42606-16B0-ECD1-74AA-95CA8266D3C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347220" y="2740042"/>
            <a:ext cx="726097" cy="726097"/>
          </a:xfrm>
          <a:prstGeom prst="rect">
            <a:avLst/>
          </a:prstGeom>
        </p:spPr>
      </p:pic>
      <p:pic>
        <p:nvPicPr>
          <p:cNvPr id="53" name="Hình ảnh 52" descr="Ảnh có chứa biểu tượng, Phông chữ, Đồ họa, thiết kế&#10;&#10;Mô tả được tạo tự động">
            <a:extLst>
              <a:ext uri="{FF2B5EF4-FFF2-40B4-BE49-F238E27FC236}">
                <a16:creationId xmlns:a16="http://schemas.microsoft.com/office/drawing/2014/main" id="{C9D3E81C-8D04-C27F-FCAF-B43E682D378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2641777" y="3490938"/>
            <a:ext cx="702949" cy="702949"/>
          </a:xfrm>
          <a:prstGeom prst="rect">
            <a:avLst/>
          </a:prstGeom>
        </p:spPr>
      </p:pic>
      <p:pic>
        <p:nvPicPr>
          <p:cNvPr id="55" name="Hình ảnh 54" descr="Ảnh có chứa thiết kế, khối lập phương&#10;&#10;Mô tả được tạo tự động">
            <a:extLst>
              <a:ext uri="{FF2B5EF4-FFF2-40B4-BE49-F238E27FC236}">
                <a16:creationId xmlns:a16="http://schemas.microsoft.com/office/drawing/2014/main" id="{2D70D93F-37ED-5A19-537C-D624012D96A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Lst>
          </a:blip>
          <a:stretch>
            <a:fillRect/>
          </a:stretch>
        </p:blipFill>
        <p:spPr>
          <a:xfrm>
            <a:off x="4153154" y="4131833"/>
            <a:ext cx="1114228" cy="741468"/>
          </a:xfrm>
          <a:prstGeom prst="rect">
            <a:avLst/>
          </a:prstGeom>
        </p:spPr>
      </p:pic>
      <p:sp>
        <p:nvSpPr>
          <p:cNvPr id="56" name="Google Shape;512;p57">
            <a:extLst>
              <a:ext uri="{FF2B5EF4-FFF2-40B4-BE49-F238E27FC236}">
                <a16:creationId xmlns:a16="http://schemas.microsoft.com/office/drawing/2014/main" id="{E7125261-65FD-6E0B-2D74-A6CFC4739D9D}"/>
              </a:ext>
            </a:extLst>
          </p:cNvPr>
          <p:cNvSpPr txBox="1"/>
          <p:nvPr/>
        </p:nvSpPr>
        <p:spPr>
          <a:xfrm>
            <a:off x="2839794" y="3597806"/>
            <a:ext cx="2298600" cy="49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1800">
                <a:solidFill>
                  <a:schemeClr val="dk1"/>
                </a:solidFill>
                <a:latin typeface="Average"/>
                <a:ea typeface="Average"/>
                <a:cs typeface="Average"/>
                <a:sym typeface="Average"/>
              </a:rPr>
              <a:t>Intellij</a:t>
            </a:r>
            <a:endParaRPr sz="1800">
              <a:solidFill>
                <a:schemeClr val="dk1"/>
              </a:solidFill>
              <a:latin typeface="Average"/>
              <a:ea typeface="Average"/>
              <a:cs typeface="Average"/>
              <a:sym typeface="Average"/>
            </a:endParaRPr>
          </a:p>
        </p:txBody>
      </p:sp>
      <p:sp>
        <p:nvSpPr>
          <p:cNvPr id="57" name="Google Shape;512;p57">
            <a:extLst>
              <a:ext uri="{FF2B5EF4-FFF2-40B4-BE49-F238E27FC236}">
                <a16:creationId xmlns:a16="http://schemas.microsoft.com/office/drawing/2014/main" id="{873DEBFE-608F-A734-026F-A02C0422E3F8}"/>
              </a:ext>
            </a:extLst>
          </p:cNvPr>
          <p:cNvSpPr txBox="1"/>
          <p:nvPr/>
        </p:nvSpPr>
        <p:spPr>
          <a:xfrm>
            <a:off x="4478609" y="4273786"/>
            <a:ext cx="2298600" cy="49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1800">
                <a:solidFill>
                  <a:schemeClr val="dk1"/>
                </a:solidFill>
                <a:latin typeface="Average"/>
                <a:ea typeface="Average"/>
                <a:cs typeface="Average"/>
                <a:sym typeface="Average"/>
              </a:rPr>
              <a:t>Netbeans</a:t>
            </a:r>
            <a:endParaRPr sz="1800">
              <a:solidFill>
                <a:schemeClr val="dk1"/>
              </a:solidFill>
              <a:latin typeface="Average"/>
              <a:ea typeface="Average"/>
              <a:cs typeface="Average"/>
              <a:sym typeface="Average"/>
            </a:endParaRPr>
          </a:p>
        </p:txBody>
      </p:sp>
    </p:spTree>
    <p:extLst>
      <p:ext uri="{BB962C8B-B14F-4D97-AF65-F5344CB8AC3E}">
        <p14:creationId xmlns:p14="http://schemas.microsoft.com/office/powerpoint/2010/main" val="338140573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20"/>
        <p:cNvGrpSpPr/>
        <p:nvPr/>
      </p:nvGrpSpPr>
      <p:grpSpPr>
        <a:xfrm>
          <a:off x="0" y="0"/>
          <a:ext cx="0" cy="0"/>
          <a:chOff x="0" y="0"/>
          <a:chExt cx="0" cy="0"/>
        </a:xfrm>
      </p:grpSpPr>
      <p:sp>
        <p:nvSpPr>
          <p:cNvPr id="421" name="Google Shape;421;p49"/>
          <p:cNvSpPr txBox="1">
            <a:spLocks noGrp="1"/>
          </p:cNvSpPr>
          <p:nvPr>
            <p:ph type="subTitle" idx="1"/>
          </p:nvPr>
        </p:nvSpPr>
        <p:spPr>
          <a:xfrm>
            <a:off x="2271450" y="3663575"/>
            <a:ext cx="4601100" cy="49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Sơ đồ thực thể liên kết và quan hệ</a:t>
            </a:r>
            <a:endParaRPr/>
          </a:p>
        </p:txBody>
      </p:sp>
      <p:sp>
        <p:nvSpPr>
          <p:cNvPr id="422" name="Google Shape;422;p49"/>
          <p:cNvSpPr txBox="1">
            <a:spLocks noGrp="1"/>
          </p:cNvSpPr>
          <p:nvPr>
            <p:ph type="title"/>
          </p:nvPr>
        </p:nvSpPr>
        <p:spPr>
          <a:xfrm>
            <a:off x="1769525" y="2602875"/>
            <a:ext cx="5604900" cy="10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Sơ đồ</a:t>
            </a:r>
            <a:endParaRPr b="1">
              <a:solidFill>
                <a:schemeClr val="lt1"/>
              </a:solidFill>
            </a:endParaRPr>
          </a:p>
        </p:txBody>
      </p:sp>
      <p:sp>
        <p:nvSpPr>
          <p:cNvPr id="423" name="Google Shape;423;p49"/>
          <p:cNvSpPr txBox="1">
            <a:spLocks noGrp="1"/>
          </p:cNvSpPr>
          <p:nvPr>
            <p:ph type="title" idx="2"/>
          </p:nvPr>
        </p:nvSpPr>
        <p:spPr>
          <a:xfrm>
            <a:off x="3096600" y="553700"/>
            <a:ext cx="2950800" cy="17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pic>
        <p:nvPicPr>
          <p:cNvPr id="424" name="Google Shape;424;p49"/>
          <p:cNvPicPr preferRelativeResize="0"/>
          <p:nvPr/>
        </p:nvPicPr>
        <p:blipFill rotWithShape="1">
          <a:blip r:embed="rId3">
            <a:alphaModFix/>
          </a:blip>
          <a:srcRect/>
          <a:stretch/>
        </p:blipFill>
        <p:spPr>
          <a:xfrm>
            <a:off x="8304538" y="2203802"/>
            <a:ext cx="727670" cy="735900"/>
          </a:xfrm>
          <a:prstGeom prst="rect">
            <a:avLst/>
          </a:prstGeom>
          <a:noFill/>
          <a:ln>
            <a:noFill/>
          </a:ln>
        </p:spPr>
      </p:pic>
      <p:pic>
        <p:nvPicPr>
          <p:cNvPr id="425" name="Google Shape;425;p49"/>
          <p:cNvPicPr preferRelativeResize="0"/>
          <p:nvPr/>
        </p:nvPicPr>
        <p:blipFill rotWithShape="1">
          <a:blip r:embed="rId4">
            <a:alphaModFix/>
          </a:blip>
          <a:srcRect l="9" r="9"/>
          <a:stretch/>
        </p:blipFill>
        <p:spPr>
          <a:xfrm rot="-5400000">
            <a:off x="7129383" y="703105"/>
            <a:ext cx="602365" cy="608334"/>
          </a:xfrm>
          <a:prstGeom prst="rect">
            <a:avLst/>
          </a:prstGeom>
          <a:noFill/>
          <a:ln>
            <a:noFill/>
          </a:ln>
        </p:spPr>
      </p:pic>
      <p:pic>
        <p:nvPicPr>
          <p:cNvPr id="426" name="Google Shape;426;p49"/>
          <p:cNvPicPr preferRelativeResize="0"/>
          <p:nvPr/>
        </p:nvPicPr>
        <p:blipFill rotWithShape="1">
          <a:blip r:embed="rId3">
            <a:alphaModFix/>
          </a:blip>
          <a:srcRect/>
          <a:stretch/>
        </p:blipFill>
        <p:spPr>
          <a:xfrm rot="-5910094">
            <a:off x="1052274" y="4242491"/>
            <a:ext cx="593029" cy="59974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79"/>
        <p:cNvGrpSpPr/>
        <p:nvPr/>
      </p:nvGrpSpPr>
      <p:grpSpPr>
        <a:xfrm>
          <a:off x="0" y="0"/>
          <a:ext cx="0" cy="0"/>
          <a:chOff x="0" y="0"/>
          <a:chExt cx="0" cy="0"/>
        </a:xfrm>
      </p:grpSpPr>
      <p:pic>
        <p:nvPicPr>
          <p:cNvPr id="13" name="Hình ảnh 12" descr="Ảnh có chứa biểu đồ, mẫu, thiết kế&#10;&#10;Mô tả được tạo tự động">
            <a:extLst>
              <a:ext uri="{FF2B5EF4-FFF2-40B4-BE49-F238E27FC236}">
                <a16:creationId xmlns:a16="http://schemas.microsoft.com/office/drawing/2014/main" id="{324CA315-8EDE-B599-0729-687F22905DF6}"/>
              </a:ext>
            </a:extLst>
          </p:cNvPr>
          <p:cNvPicPr>
            <a:picLocks noChangeAspect="1"/>
          </p:cNvPicPr>
          <p:nvPr/>
        </p:nvPicPr>
        <p:blipFill>
          <a:blip r:embed="rId3"/>
          <a:stretch>
            <a:fillRect/>
          </a:stretch>
        </p:blipFill>
        <p:spPr>
          <a:xfrm>
            <a:off x="0" y="420832"/>
            <a:ext cx="9144000" cy="4301836"/>
          </a:xfrm>
          <a:prstGeom prst="rect">
            <a:avLst/>
          </a:prstGeom>
        </p:spPr>
      </p:pic>
      <p:pic>
        <p:nvPicPr>
          <p:cNvPr id="382" name="Google Shape;382;p46"/>
          <p:cNvPicPr preferRelativeResize="0"/>
          <p:nvPr/>
        </p:nvPicPr>
        <p:blipFill>
          <a:blip r:embed="rId4">
            <a:alphaModFix/>
          </a:blip>
          <a:stretch>
            <a:fillRect/>
          </a:stretch>
        </p:blipFill>
        <p:spPr>
          <a:xfrm>
            <a:off x="-999589" y="3750325"/>
            <a:ext cx="2757024" cy="2786349"/>
          </a:xfrm>
          <a:prstGeom prst="rect">
            <a:avLst/>
          </a:prstGeom>
          <a:noFill/>
          <a:ln>
            <a:noFill/>
          </a:ln>
        </p:spPr>
      </p:pic>
      <p:pic>
        <p:nvPicPr>
          <p:cNvPr id="383" name="Google Shape;383;p46"/>
          <p:cNvPicPr preferRelativeResize="0"/>
          <p:nvPr/>
        </p:nvPicPr>
        <p:blipFill rotWithShape="1">
          <a:blip r:embed="rId5">
            <a:alphaModFix/>
          </a:blip>
          <a:srcRect/>
          <a:stretch/>
        </p:blipFill>
        <p:spPr>
          <a:xfrm>
            <a:off x="6874332" y="4954472"/>
            <a:ext cx="656133" cy="663544"/>
          </a:xfrm>
          <a:prstGeom prst="rect">
            <a:avLst/>
          </a:prstGeom>
          <a:noFill/>
          <a:ln>
            <a:noFill/>
          </a:ln>
        </p:spPr>
      </p:pic>
      <p:pic>
        <p:nvPicPr>
          <p:cNvPr id="384" name="Google Shape;384;p46"/>
          <p:cNvPicPr preferRelativeResize="0"/>
          <p:nvPr/>
        </p:nvPicPr>
        <p:blipFill rotWithShape="1">
          <a:blip r:embed="rId6">
            <a:alphaModFix/>
          </a:blip>
          <a:srcRect/>
          <a:stretch/>
        </p:blipFill>
        <p:spPr>
          <a:xfrm rot="11095815">
            <a:off x="8723473" y="-304151"/>
            <a:ext cx="602350" cy="608301"/>
          </a:xfrm>
          <a:prstGeom prst="rect">
            <a:avLst/>
          </a:prstGeom>
          <a:noFill/>
          <a:ln>
            <a:noFill/>
          </a:ln>
        </p:spPr>
      </p:pic>
      <p:pic>
        <p:nvPicPr>
          <p:cNvPr id="385" name="Google Shape;385;p46"/>
          <p:cNvPicPr preferRelativeResize="0"/>
          <p:nvPr/>
        </p:nvPicPr>
        <p:blipFill rotWithShape="1">
          <a:blip r:embed="rId7">
            <a:alphaModFix/>
          </a:blip>
          <a:srcRect/>
          <a:stretch/>
        </p:blipFill>
        <p:spPr>
          <a:xfrm>
            <a:off x="0" y="68160"/>
            <a:ext cx="698419" cy="705343"/>
          </a:xfrm>
          <a:prstGeom prst="rect">
            <a:avLst/>
          </a:prstGeom>
          <a:noFill/>
          <a:ln>
            <a:noFill/>
          </a:ln>
        </p:spPr>
      </p:pic>
    </p:spTree>
    <p:extLst>
      <p:ext uri="{BB962C8B-B14F-4D97-AF65-F5344CB8AC3E}">
        <p14:creationId xmlns:p14="http://schemas.microsoft.com/office/powerpoint/2010/main" val="572924978"/>
      </p:ext>
    </p:extLst>
  </p:cSld>
  <p:clrMapOvr>
    <a:masterClrMapping/>
  </p:clrMapOvr>
  <p:transition spd="slow">
    <p:push dir="u"/>
  </p:transition>
</p:sld>
</file>

<file path=ppt/theme/theme1.xml><?xml version="1.0" encoding="utf-8"?>
<a:theme xmlns:a="http://schemas.openxmlformats.org/drawingml/2006/main" name="Recipes for National Coffee Ice Cream Day by Slidesgo">
  <a:themeElements>
    <a:clrScheme name="Simple Light">
      <a:dk1>
        <a:srgbClr val="6A4216"/>
      </a:dk1>
      <a:lt1>
        <a:srgbClr val="A0855B"/>
      </a:lt1>
      <a:dk2>
        <a:srgbClr val="0C470B"/>
      </a:dk2>
      <a:lt2>
        <a:srgbClr val="2C792B"/>
      </a:lt2>
      <a:accent1>
        <a:srgbClr val="EDE6DA"/>
      </a:accent1>
      <a:accent2>
        <a:srgbClr val="F9F6F2"/>
      </a:accent2>
      <a:accent3>
        <a:srgbClr val="FFFFFF"/>
      </a:accent3>
      <a:accent4>
        <a:srgbClr val="FFFFFF"/>
      </a:accent4>
      <a:accent5>
        <a:srgbClr val="FFFFFF"/>
      </a:accent5>
      <a:accent6>
        <a:srgbClr val="FFFFFF"/>
      </a:accent6>
      <a:hlink>
        <a:srgbClr val="6A42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TotalTime>
  <Words>364</Words>
  <Application>Microsoft Office PowerPoint</Application>
  <PresentationFormat>Trình chiếu Trên màn hình (16:9)</PresentationFormat>
  <Paragraphs>63</Paragraphs>
  <Slides>25</Slides>
  <Notes>25</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25</vt:i4>
      </vt:variant>
    </vt:vector>
  </HeadingPairs>
  <TitlesOfParts>
    <vt:vector size="31" baseType="lpstr">
      <vt:lpstr>Arial</vt:lpstr>
      <vt:lpstr>Arimo</vt:lpstr>
      <vt:lpstr>Kurale</vt:lpstr>
      <vt:lpstr>Bebas Neue</vt:lpstr>
      <vt:lpstr>Average</vt:lpstr>
      <vt:lpstr>Recipes for National Coffee Ice Cream Day by Slidesgo</vt:lpstr>
      <vt:lpstr>App Coffee Management</vt:lpstr>
      <vt:lpstr>Thành Viên </vt:lpstr>
      <vt:lpstr>Bài toán đặt ra </vt:lpstr>
      <vt:lpstr>Phát Biểu Bài Toán </vt:lpstr>
      <vt:lpstr>Chức năng dành cho Quản trị viên</vt:lpstr>
      <vt:lpstr>Chức năng dành cho Khách hàng</vt:lpstr>
      <vt:lpstr>Bản trình bày PowerPoint</vt:lpstr>
      <vt:lpstr>Sơ đồ</vt:lpstr>
      <vt:lpstr>Bản trình bày PowerPoint</vt:lpstr>
      <vt:lpstr>Bản trình bày PowerPoint</vt:lpstr>
      <vt:lpstr>Các chức năng chính</vt:lpstr>
      <vt:lpstr>Trang Đăng nhập</vt:lpstr>
      <vt:lpstr>Trang Đăng ký</vt:lpstr>
      <vt:lpstr>Màn hình chính</vt:lpstr>
      <vt:lpstr>Thông tin cá nhân</vt:lpstr>
      <vt:lpstr>Thay đổi mật khẩu </vt:lpstr>
      <vt:lpstr>Thêm sản phẩm</vt:lpstr>
      <vt:lpstr>Thay đổi trạng thái người dùng</vt:lpstr>
      <vt:lpstr>Quản lý Đơn hàng</vt:lpstr>
      <vt:lpstr>Quản lý Nhân viên </vt:lpstr>
      <vt:lpstr>Xem Menu và chọn món </vt:lpstr>
      <vt:lpstr>Chọn Địa chỉ, phương thức thanh toán và đặt hàng </vt:lpstr>
      <vt:lpstr>Xem lại Lịch sử mua hàng</vt:lpstr>
      <vt:lpstr>Trigger khuyến mãi sinh nhật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Phan Duc Duy 20225831</cp:lastModifiedBy>
  <cp:revision>2</cp:revision>
  <dcterms:modified xsi:type="dcterms:W3CDTF">2024-06-18T14:17:30Z</dcterms:modified>
</cp:coreProperties>
</file>